
<file path=[Content_Types].xml><?xml version="1.0" encoding="utf-8"?>
<Types xmlns="http://schemas.openxmlformats.org/package/2006/content-types">
  <Default Extension="jpeg" ContentType="image/jpeg"/>
  <Default Extension="jpg" ContentType="image/jpeg"/>
  <Default Extension="m4a" ContentType="audio/mp4"/>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48" r:id="rId5"/>
  </p:sldMasterIdLst>
  <p:notesMasterIdLst>
    <p:notesMasterId r:id="rId22"/>
  </p:notesMasterIdLst>
  <p:handoutMasterIdLst>
    <p:handoutMasterId r:id="rId23"/>
  </p:handoutMasterIdLst>
  <p:sldIdLst>
    <p:sldId id="256" r:id="rId6"/>
    <p:sldId id="265" r:id="rId7"/>
    <p:sldId id="318" r:id="rId8"/>
    <p:sldId id="320" r:id="rId9"/>
    <p:sldId id="319" r:id="rId10"/>
    <p:sldId id="321" r:id="rId11"/>
    <p:sldId id="327" r:id="rId12"/>
    <p:sldId id="289" r:id="rId13"/>
    <p:sldId id="329" r:id="rId14"/>
    <p:sldId id="323" r:id="rId15"/>
    <p:sldId id="328" r:id="rId16"/>
    <p:sldId id="324" r:id="rId17"/>
    <p:sldId id="307" r:id="rId18"/>
    <p:sldId id="316" r:id="rId19"/>
    <p:sldId id="272" r:id="rId20"/>
    <p:sldId id="281" r:id="rId21"/>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34580" autoAdjust="0"/>
    <p:restoredTop sz="86410" autoAdjust="0"/>
  </p:normalViewPr>
  <p:slideViewPr>
    <p:cSldViewPr snapToGrid="0" snapToObjects="1">
      <p:cViewPr varScale="1">
        <p:scale>
          <a:sx n="67" d="100"/>
          <a:sy n="67" d="100"/>
        </p:scale>
        <p:origin x="618" y="48"/>
      </p:cViewPr>
      <p:guideLst>
        <p:guide orient="horz" pos="2160"/>
        <p:guide pos="2880"/>
      </p:guideLst>
    </p:cSldViewPr>
  </p:slideViewPr>
  <p:outlineViewPr>
    <p:cViewPr>
      <p:scale>
        <a:sx n="33" d="100"/>
        <a:sy n="33" d="100"/>
      </p:scale>
      <p:origin x="0" y="-3594"/>
    </p:cViewPr>
  </p:outlineViewPr>
  <p:notesTextViewPr>
    <p:cViewPr>
      <p:scale>
        <a:sx n="100" d="100"/>
        <a:sy n="100" d="100"/>
      </p:scale>
      <p:origin x="0" y="0"/>
    </p:cViewPr>
  </p:notesTextViewPr>
  <p:sorterViewPr>
    <p:cViewPr varScale="1">
      <p:scale>
        <a:sx n="1" d="1"/>
        <a:sy n="1" d="1"/>
      </p:scale>
      <p:origin x="0" y="0"/>
    </p:cViewPr>
  </p:sorterViewPr>
  <p:notesViewPr>
    <p:cSldViewPr snapToGrid="0" snapToObjects="1">
      <p:cViewPr varScale="1">
        <p:scale>
          <a:sx n="83" d="100"/>
          <a:sy n="83" d="100"/>
        </p:scale>
        <p:origin x="3132" y="84"/>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theme" Target="theme/theme1.xml"/><Relationship Id="rId3" Type="http://schemas.openxmlformats.org/officeDocument/2006/relationships/customXml" Target="../customXml/item3.xml"/><Relationship Id="rId21" Type="http://schemas.openxmlformats.org/officeDocument/2006/relationships/slide" Target="slides/slide16.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presProps" Target="presProps.xml"/><Relationship Id="rId5" Type="http://schemas.openxmlformats.org/officeDocument/2006/relationships/slideMaster" Target="slideMasters/slideMaster1.xml"/><Relationship Id="rId15" Type="http://schemas.openxmlformats.org/officeDocument/2006/relationships/slide" Target="slides/slide10.xml"/><Relationship Id="rId23" Type="http://schemas.openxmlformats.org/officeDocument/2006/relationships/handoutMaster" Target="handoutMasters/handoutMaster1.xml"/><Relationship Id="rId10" Type="http://schemas.openxmlformats.org/officeDocument/2006/relationships/slide" Target="slides/slide5.xml"/><Relationship Id="rId19" Type="http://schemas.openxmlformats.org/officeDocument/2006/relationships/slide" Target="slides/slide14.xml"/><Relationship Id="rId4" Type="http://schemas.openxmlformats.org/officeDocument/2006/relationships/customXml" Target="../customXml/item4.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notesMaster" Target="notesMasters/notesMaster1.xml"/><Relationship Id="rId27"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sz="800"/>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6C6A9A56-10B1-43DA-AA34-C9DEBAC5F595}" type="datetimeFigureOut">
              <a:rPr lang="en-US" sz="800" smtClean="0"/>
              <a:t>7/7/2019</a:t>
            </a:fld>
            <a:endParaRPr lang="en-US" sz="800"/>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sz="800" dirty="0"/>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9704B344-AA9D-4A06-9B65-08FC3B1E0CC4}" type="slidenum">
              <a:rPr lang="en-US" sz="800" smtClean="0"/>
              <a:t>‹#›</a:t>
            </a:fld>
            <a:endParaRPr lang="en-US" sz="800"/>
          </a:p>
        </p:txBody>
      </p:sp>
    </p:spTree>
    <p:extLst>
      <p:ext uri="{BB962C8B-B14F-4D97-AF65-F5344CB8AC3E}">
        <p14:creationId xmlns:p14="http://schemas.microsoft.com/office/powerpoint/2010/main" val="82578848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8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800"/>
            </a:lvl1pPr>
          </a:lstStyle>
          <a:p>
            <a:fld id="{CE7BE303-BE73-4DF7-8F34-A0C830B6145B}" type="datetimeFigureOut">
              <a:rPr lang="en-US" smtClean="0"/>
              <a:pPr/>
              <a:t>7/7/2019</a:t>
            </a:fld>
            <a:endParaRPr lang="en-US"/>
          </a:p>
        </p:txBody>
      </p:sp>
      <p:sp>
        <p:nvSpPr>
          <p:cNvPr id="4" name="Slide Image Placeholder 3"/>
          <p:cNvSpPr>
            <a:spLocks noGrp="1" noRot="1" noChangeAspect="1"/>
          </p:cNvSpPr>
          <p:nvPr>
            <p:ph type="sldImg" idx="2"/>
          </p:nvPr>
        </p:nvSpPr>
        <p:spPr>
          <a:xfrm>
            <a:off x="1048084" y="487070"/>
            <a:ext cx="4761831" cy="3571373"/>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266218" y="4213185"/>
            <a:ext cx="6342926" cy="4472028"/>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8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800"/>
            </a:lvl1pPr>
          </a:lstStyle>
          <a:p>
            <a:fld id="{B2E73CB8-BBE6-4380-AF50-DBCD09FF45CA}" type="slidenum">
              <a:rPr lang="en-US" smtClean="0"/>
              <a:pPr/>
              <a:t>‹#›</a:t>
            </a:fld>
            <a:endParaRPr lang="en-US"/>
          </a:p>
        </p:txBody>
      </p:sp>
    </p:spTree>
    <p:extLst>
      <p:ext uri="{BB962C8B-B14F-4D97-AF65-F5344CB8AC3E}">
        <p14:creationId xmlns:p14="http://schemas.microsoft.com/office/powerpoint/2010/main" val="1432848682"/>
      </p:ext>
    </p:extLst>
  </p:cSld>
  <p:clrMap bg1="lt1" tx1="dk1" bg2="lt2" tx2="dk2" accent1="accent1" accent2="accent2" accent3="accent3" accent4="accent4" accent5="accent5" accent6="accent6" hlink="hlink" folHlink="folHlink"/>
  <p:notesStyle>
    <a:lvl1pPr marL="0" algn="l" defTabSz="914400" rtl="0" eaLnBrk="1" latinLnBrk="0" hangingPunct="1">
      <a:defRPr sz="1000" kern="1200">
        <a:solidFill>
          <a:schemeClr val="tx1"/>
        </a:solidFill>
        <a:latin typeface="+mn-lt"/>
        <a:ea typeface="+mn-ea"/>
        <a:cs typeface="+mn-cs"/>
      </a:defRPr>
    </a:lvl1pPr>
    <a:lvl2pPr marL="457200" algn="l" defTabSz="914400" rtl="0" eaLnBrk="1" latinLnBrk="0" hangingPunct="1">
      <a:defRPr sz="1000" kern="1200">
        <a:solidFill>
          <a:schemeClr val="tx1"/>
        </a:solidFill>
        <a:latin typeface="+mn-lt"/>
        <a:ea typeface="+mn-ea"/>
        <a:cs typeface="+mn-cs"/>
      </a:defRPr>
    </a:lvl2pPr>
    <a:lvl3pPr marL="914400" algn="l" defTabSz="914400" rtl="0" eaLnBrk="1" latinLnBrk="0" hangingPunct="1">
      <a:defRPr sz="1000" kern="1200">
        <a:solidFill>
          <a:schemeClr val="tx1"/>
        </a:solidFill>
        <a:latin typeface="+mn-lt"/>
        <a:ea typeface="+mn-ea"/>
        <a:cs typeface="+mn-cs"/>
      </a:defRPr>
    </a:lvl3pPr>
    <a:lvl4pPr marL="1371600" algn="l" defTabSz="914400" rtl="0" eaLnBrk="1" latinLnBrk="0" hangingPunct="1">
      <a:defRPr sz="1000" kern="1200">
        <a:solidFill>
          <a:schemeClr val="tx1"/>
        </a:solidFill>
        <a:latin typeface="+mn-lt"/>
        <a:ea typeface="+mn-ea"/>
        <a:cs typeface="+mn-cs"/>
      </a:defRPr>
    </a:lvl4pPr>
    <a:lvl5pPr marL="1828800" algn="l" defTabSz="914400" rtl="0" eaLnBrk="1" latinLnBrk="0" hangingPunct="1">
      <a:defRPr sz="10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049338" y="487363"/>
            <a:ext cx="4759325" cy="3570287"/>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Times New Roman" panose="02020603050405020304" pitchFamily="18" charset="0"/>
                <a:ea typeface="+mn-ea"/>
                <a:cs typeface="Times New Roman" panose="02020603050405020304" pitchFamily="18" charset="0"/>
              </a:rPr>
              <a:t>Hello, everyone!  Today, I represent a systematic training design to improve your time management skills (Noe, 2017).  As associates within this organization, a needs assessment was necessary to determine if employees understood the incentives to support learning and transfer of training when experiences and skills could offer a better work situation for other people.  The results question the learners’ ability to identify who might need further assistance or training to minimize knowledge gaps due to variance in age or generation.  The leaders of the company agreed to release funds for time management skills training with thoughts to improve behavioral change and performance for administration, customer services, and job redesign.  This program provides a way for learners to coordinate content and feedback with opportunities to practice and interact with external workplace resources.</a:t>
            </a:r>
          </a:p>
          <a:p>
            <a:endParaRPr lang="en-US" sz="1200" dirty="0">
              <a:latin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fld id="{B2E73CB8-BBE6-4380-AF50-DBCD09FF45CA}" type="slidenum">
              <a:rPr lang="en-US" smtClean="0"/>
              <a:t>1</a:t>
            </a:fld>
            <a:endParaRPr lang="en-US"/>
          </a:p>
        </p:txBody>
      </p:sp>
    </p:spTree>
    <p:extLst>
      <p:ext uri="{BB962C8B-B14F-4D97-AF65-F5344CB8AC3E}">
        <p14:creationId xmlns:p14="http://schemas.microsoft.com/office/powerpoint/2010/main" val="162302004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049338" y="487363"/>
            <a:ext cx="4759325" cy="3570287"/>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Times New Roman" panose="02020603050405020304" pitchFamily="18" charset="0"/>
                <a:ea typeface="+mn-ea"/>
                <a:cs typeface="Times New Roman" panose="02020603050405020304" pitchFamily="18" charset="0"/>
              </a:rPr>
              <a:t>There may be times when environmental influences make it hard for you to generalize and maintain what you have learned to transfer materials appropriately on the job (Noe, 2017).  Your cognitive strategies are crucial to relate decisions that you have made to process information in learning and training transfer to question and resolve problematic issues.  People learn well by observation and will repeat their behaviors if they believe someone is credible or perhaps some direct reward is involved.  Do well to remember and recall what you have learned from this systematic training design.  Learners who experience manager and peer support readily tend to transfer training objectives faster to encourage learning principles out in the real world.  The main tasks are to emphasize the trainees’ ability to use the time management skills training within a new group of employee behaviors so they may learn to work in various situations within a dynamic mindset to transfer their training knowledge.</a:t>
            </a:r>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B2E73CB8-BBE6-4380-AF50-DBCD09FF45CA}" type="slidenum">
              <a:rPr kumimoji="0" lang="en-US" sz="8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10</a:t>
            </a:fld>
            <a:endParaRPr kumimoji="0" lang="en-US" sz="8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53287610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049338" y="487363"/>
            <a:ext cx="4759325" cy="3570287"/>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Times New Roman" panose="02020603050405020304" pitchFamily="18" charset="0"/>
                <a:ea typeface="+mn-ea"/>
                <a:cs typeface="Times New Roman" panose="02020603050405020304" pitchFamily="18" charset="0"/>
              </a:rPr>
              <a:t>Management role in the post-training environment is to encourage trainees to practice their new learned behaviors (Sisson, 2019).  It is crucial for senior advisors to support the transfer of training for all learners to receive proper encouragement, feedback, and reinforcement.  Peer support creates a positive impact on sharing information, career strategies, and organizing personal leadership styles.  Learners do speak on your thoughts to support the training concepts and motives to take charge during team meetings.  Training evaluations are necessary to improve the program designs as well as goals relevant for the company to succeed.  Permanent habits require months of repetitious training for people to learn how to offer a real change in behavior.</a:t>
            </a:r>
          </a:p>
        </p:txBody>
      </p:sp>
      <p:sp>
        <p:nvSpPr>
          <p:cNvPr id="4" name="Slide Number Placeholder 3"/>
          <p:cNvSpPr>
            <a:spLocks noGrp="1"/>
          </p:cNvSpPr>
          <p:nvPr>
            <p:ph type="sldNum" sz="quarter" idx="5"/>
          </p:nvPr>
        </p:nvSpPr>
        <p:spPr/>
        <p:txBody>
          <a:bodyPr/>
          <a:lstStyle/>
          <a:p>
            <a:fld id="{B2E73CB8-BBE6-4380-AF50-DBCD09FF45CA}" type="slidenum">
              <a:rPr lang="en-US" smtClean="0"/>
              <a:pPr/>
              <a:t>11</a:t>
            </a:fld>
            <a:endParaRPr lang="en-US"/>
          </a:p>
        </p:txBody>
      </p:sp>
    </p:spTree>
    <p:extLst>
      <p:ext uri="{BB962C8B-B14F-4D97-AF65-F5344CB8AC3E}">
        <p14:creationId xmlns:p14="http://schemas.microsoft.com/office/powerpoint/2010/main" val="107155393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049338" y="487363"/>
            <a:ext cx="4759325" cy="3570287"/>
          </a:xfrm>
        </p:spPr>
      </p:sp>
      <p:sp>
        <p:nvSpPr>
          <p:cNvPr id="3" name="Notes Placeholder 2"/>
          <p:cNvSpPr>
            <a:spLocks noGrp="1"/>
          </p:cNvSpPr>
          <p:nvPr>
            <p:ph type="body" idx="1"/>
          </p:nvPr>
        </p:nvSpPr>
        <p:spPr/>
        <p:txBody>
          <a:bodyPr/>
          <a:lstStyle/>
          <a:p>
            <a:r>
              <a:rPr lang="en-US" sz="1200" dirty="0">
                <a:latin typeface="Times New Roman" panose="02020603050405020304" pitchFamily="18" charset="0"/>
                <a:cs typeface="Times New Roman" panose="02020603050405020304" pitchFamily="18" charset="0"/>
              </a:rPr>
              <a:t>The results of the needs assessment will help the learners to measure specific learning objectives for this evaluation design (Noe, 2016).  A successful training outcome requires an explanation of details for learners to think about the evaluation before their training begins.  A cost of training to return on investment comparison at end will determine if the program results in the employees’ learning and transfer of training skills.  It is crucial for everyone within this organization to have confidence in their choice of evaluation design.  In other words, a careful analysis is necessary for the organization to reduce threats to internal and external validity, especially for the individuals who must determine the purpose and knowledge of other companies to continue the development of training characteristics.  Your feedback throughout this course will continue to improve the program design for future evaluations and training to strengthen the overall productivity of the company (Sisson, 2019).</a:t>
            </a:r>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B2E73CB8-BBE6-4380-AF50-DBCD09FF45CA}" type="slidenum">
              <a:rPr kumimoji="0" lang="en-US" sz="8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12</a:t>
            </a:fld>
            <a:endParaRPr kumimoji="0" lang="en-US" sz="8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42069714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049338" y="487363"/>
            <a:ext cx="4759325" cy="3570287"/>
          </a:xfrm>
        </p:spPr>
      </p:sp>
      <p:sp>
        <p:nvSpPr>
          <p:cNvPr id="3" name="Notes Placeholder 2"/>
          <p:cNvSpPr>
            <a:spLocks noGrp="1"/>
          </p:cNvSpPr>
          <p:nvPr>
            <p:ph type="body" idx="1"/>
          </p:nvPr>
        </p:nvSpPr>
        <p:spPr/>
        <p:txBody>
          <a:bodyPr/>
          <a:lstStyle/>
          <a:p>
            <a:r>
              <a:rPr lang="en-US" sz="1200" dirty="0">
                <a:latin typeface="Times New Roman" panose="02020603050405020304" pitchFamily="18" charset="0"/>
                <a:cs typeface="Times New Roman" panose="02020603050405020304" pitchFamily="18" charset="0"/>
              </a:rPr>
              <a:t>Organizational development within a work environment isn’t an easy task to accomplish, especially when the knowledge is rich to question your ability to adapt and share employee needs (Aydogan &amp; Khalfan, 2018).  Everyone reach to develop a mutable set of skills to increase your time management success by innovating job knowledge, ability, and trust in new technologies for other companies to learn and cope with change.  Trainee characteristics, program design, and the work environment are equally significant to enhance the learning and transfer of training for all people within their organizations.  Your perception of factors to facilitate or inhibit personal education is crucial to investigate resources that may influence the outcome of this time management skills training.  Strategies to enhance the transfer and use of training content is a real asset that every person could gain to turn their work groups into a learning organization or better yet a knowledge-informed economy.</a:t>
            </a:r>
          </a:p>
        </p:txBody>
      </p:sp>
      <p:sp>
        <p:nvSpPr>
          <p:cNvPr id="4" name="Slide Number Placeholder 3"/>
          <p:cNvSpPr>
            <a:spLocks noGrp="1"/>
          </p:cNvSpPr>
          <p:nvPr>
            <p:ph type="sldNum" sz="quarter" idx="5"/>
          </p:nvPr>
        </p:nvSpPr>
        <p:spPr/>
        <p:txBody>
          <a:bodyPr/>
          <a:lstStyle/>
          <a:p>
            <a:fld id="{B2E73CB8-BBE6-4380-AF50-DBCD09FF45CA}" type="slidenum">
              <a:rPr lang="en-US" smtClean="0"/>
              <a:pPr/>
              <a:t>13</a:t>
            </a:fld>
            <a:endParaRPr lang="en-US"/>
          </a:p>
        </p:txBody>
      </p:sp>
    </p:spTree>
    <p:extLst>
      <p:ext uri="{BB962C8B-B14F-4D97-AF65-F5344CB8AC3E}">
        <p14:creationId xmlns:p14="http://schemas.microsoft.com/office/powerpoint/2010/main" val="199173570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049338" y="487363"/>
            <a:ext cx="4759325" cy="3570287"/>
          </a:xfrm>
        </p:spPr>
      </p:sp>
      <p:sp>
        <p:nvSpPr>
          <p:cNvPr id="3" name="Notes Placeholder 2"/>
          <p:cNvSpPr>
            <a:spLocks noGrp="1"/>
          </p:cNvSpPr>
          <p:nvPr>
            <p:ph type="body" idx="1"/>
          </p:nvPr>
        </p:nvSpPr>
        <p:spPr/>
        <p:txBody>
          <a:bodyPr/>
          <a:lstStyle/>
          <a:p>
            <a:r>
              <a:rPr lang="en-US" sz="1200" dirty="0">
                <a:latin typeface="Times New Roman" panose="02020603050405020304" pitchFamily="18" charset="0"/>
                <a:cs typeface="Times New Roman" panose="02020603050405020304" pitchFamily="18" charset="0"/>
              </a:rPr>
              <a:t>Individuals often fall into leadership positions with no formal education to teach others about using it as a professional level resource throughout their careers (Hartzell, Yu, Cohee, Nelson, &amp; Wilson, 2017).  A survey on best practices reports on current leadership curriculum to validate topics regarding conflict resolution, implementing change, and ways to motivate other people.  Respondents thought highly on effective strategies to establish small group exercises and leadership case studies.  Cognitive interviewing by experts report components to value coaching and mentorship to improve the contents and delivery of leadership training skills.  All professionals must lead within a system while collaborating with others to develop a step-wise approach toward understanding the needs and risks involving leadership education and barriers specific to new curricular demands.  Trainees augment your ability to establish interactive methods to impact leadership with new time </a:t>
            </a:r>
            <a:r>
              <a:rPr lang="en-US" sz="1200">
                <a:latin typeface="Times New Roman" panose="02020603050405020304" pitchFamily="18" charset="0"/>
                <a:cs typeface="Times New Roman" panose="02020603050405020304" pitchFamily="18" charset="0"/>
              </a:rPr>
              <a:t>management resource.</a:t>
            </a:r>
            <a:endParaRPr lang="en-US" sz="1200" dirty="0">
              <a:latin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B2E73CB8-BBE6-4380-AF50-DBCD09FF45CA}" type="slidenum">
              <a:rPr lang="en-US" smtClean="0"/>
              <a:pPr/>
              <a:t>14</a:t>
            </a:fld>
            <a:endParaRPr lang="en-US"/>
          </a:p>
        </p:txBody>
      </p:sp>
    </p:spTree>
    <p:extLst>
      <p:ext uri="{BB962C8B-B14F-4D97-AF65-F5344CB8AC3E}">
        <p14:creationId xmlns:p14="http://schemas.microsoft.com/office/powerpoint/2010/main" val="180226313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049338" y="487363"/>
            <a:ext cx="4759325" cy="3570287"/>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2E73CB8-BBE6-4380-AF50-DBCD09FF45CA}" type="slidenum">
              <a:rPr lang="en-US" smtClean="0"/>
              <a:pPr/>
              <a:t>15</a:t>
            </a:fld>
            <a:endParaRPr lang="en-US"/>
          </a:p>
        </p:txBody>
      </p:sp>
    </p:spTree>
    <p:extLst>
      <p:ext uri="{BB962C8B-B14F-4D97-AF65-F5344CB8AC3E}">
        <p14:creationId xmlns:p14="http://schemas.microsoft.com/office/powerpoint/2010/main" val="109770147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049338" y="487363"/>
            <a:ext cx="4759325" cy="3570287"/>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2E73CB8-BBE6-4380-AF50-DBCD09FF45CA}" type="slidenum">
              <a:rPr lang="en-US" smtClean="0"/>
              <a:pPr/>
              <a:t>16</a:t>
            </a:fld>
            <a:endParaRPr lang="en-US"/>
          </a:p>
        </p:txBody>
      </p:sp>
    </p:spTree>
    <p:extLst>
      <p:ext uri="{BB962C8B-B14F-4D97-AF65-F5344CB8AC3E}">
        <p14:creationId xmlns:p14="http://schemas.microsoft.com/office/powerpoint/2010/main" val="249393548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049338" y="487363"/>
            <a:ext cx="4759325" cy="3570287"/>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Times New Roman" panose="02020603050405020304" pitchFamily="18" charset="0"/>
              <a:ea typeface="+mn-ea"/>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B2E73CB8-BBE6-4380-AF50-DBCD09FF45CA}" type="slidenum">
              <a:rPr lang="en-US" smtClean="0"/>
              <a:pPr/>
              <a:t>2</a:t>
            </a:fld>
            <a:endParaRPr lang="en-US"/>
          </a:p>
        </p:txBody>
      </p:sp>
    </p:spTree>
    <p:extLst>
      <p:ext uri="{BB962C8B-B14F-4D97-AF65-F5344CB8AC3E}">
        <p14:creationId xmlns:p14="http://schemas.microsoft.com/office/powerpoint/2010/main" val="294289047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049338" y="487363"/>
            <a:ext cx="4759325" cy="3570287"/>
          </a:xfrm>
        </p:spPr>
      </p:sp>
      <p:sp>
        <p:nvSpPr>
          <p:cNvPr id="3" name="Notes Placeholder 2"/>
          <p:cNvSpPr>
            <a:spLocks noGrp="1"/>
          </p:cNvSpPr>
          <p:nvPr>
            <p:ph type="body" idx="1"/>
          </p:nvPr>
        </p:nvSpPr>
        <p:spPr/>
        <p:txBody>
          <a:bodyPr/>
          <a:lstStyle/>
          <a:p>
            <a:r>
              <a:rPr lang="en-US" sz="1200" dirty="0">
                <a:latin typeface="Times New Roman" panose="02020603050405020304" pitchFamily="18" charset="0"/>
                <a:cs typeface="Times New Roman" panose="02020603050405020304" pitchFamily="18" charset="0"/>
              </a:rPr>
              <a:t>The organizational analysis will identify how training could support the company’s strategic goals to develop more human resources (Noe, 2017).  Everyone is open to budget their time and expertise to establish the training and development courses.  Current research suggests a positive attitude toward training activities as being a critical asset for trainees to perform effectively on the job.  Employees were likely to apply the contents of training using their cognitive abilities and skills to increase communication and positive feedback.  As a result, this training design will aid in the development of personal characteristics to steadfast solutions regarding the complexities of performance issues.  That is, verbal comprehension, quantitative and reasoning capabilities.  Everyone, your motivation to learn is critical to establish a viable skill building unit to overcome weaknesses involving constraints out in the real world!  The learning and training design should encourage all trainees to develop time management skills wisely.</a:t>
            </a:r>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B2E73CB8-BBE6-4380-AF50-DBCD09FF45CA}" type="slidenum">
              <a:rPr kumimoji="0" lang="en-US" sz="8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a:t>
            </a:fld>
            <a:endParaRPr kumimoji="0" lang="en-US" sz="8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66958246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049338" y="487363"/>
            <a:ext cx="4759325" cy="3570287"/>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Times New Roman" panose="02020603050405020304" pitchFamily="18" charset="0"/>
                <a:ea typeface="+mn-ea"/>
                <a:cs typeface="Times New Roman" panose="02020603050405020304" pitchFamily="18" charset="0"/>
              </a:rPr>
              <a:t>The results of the person and task analyses describes concern for labor efforts regarding tasks performed by individuals, managers, and their work groups to minimize error and learning difficulties (Noe, 2017).  Everyone must consider their use of knowledge, skills, and abilities (KSAs) to complete their everyday tasks and responsibilities while developing competencies with other people to learn and transfer new time management skills training.  The company does appreciate your commitment to multitask information and relationships within the workplace to include the explanation of conditions concerning the internal and external decision-making.  Learners do take the time to develop an appropriate performance standard to support your ability to practice with others on-the-job!</a:t>
            </a:r>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B2E73CB8-BBE6-4380-AF50-DBCD09FF45CA}" type="slidenum">
              <a:rPr kumimoji="0" lang="en-US" sz="8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4</a:t>
            </a:fld>
            <a:endParaRPr kumimoji="0" lang="en-US" sz="8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86419895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049338" y="487363"/>
            <a:ext cx="4759325" cy="3570287"/>
          </a:xfrm>
        </p:spPr>
      </p:sp>
      <p:sp>
        <p:nvSpPr>
          <p:cNvPr id="3" name="Notes Placeholder 2"/>
          <p:cNvSpPr>
            <a:spLocks noGrp="1"/>
          </p:cNvSpPr>
          <p:nvPr>
            <p:ph type="body" idx="1"/>
          </p:nvPr>
        </p:nvSpPr>
        <p:spPr/>
        <p:txBody>
          <a:bodyPr/>
          <a:lstStyle/>
          <a:p>
            <a:r>
              <a:rPr lang="en-US" sz="1200" kern="1200" dirty="0">
                <a:solidFill>
                  <a:schemeClr val="tx1"/>
                </a:solidFill>
                <a:effectLst/>
                <a:latin typeface="Times New Roman" panose="02020603050405020304" pitchFamily="18" charset="0"/>
                <a:ea typeface="+mn-ea"/>
                <a:cs typeface="Times New Roman" panose="02020603050405020304" pitchFamily="18" charset="0"/>
              </a:rPr>
              <a:t>A competency model will help the organization to understand what capabilities are necessary for employees to perform from one business unit to another (Noe, 2017).  The best employees are given open positions to gain and develop specific knowledge, skills, and abilities for real job designs.  The explanation of interpersonal, leadership, sales, technical, and other competencies are central toward connecting business strategies and goals to behaviors with a larger purpose such as employee development, performance management, selection, and training.  Top performer interviews and focus groups will provide direct feedback and examples to validate and review deficiencies in overall work performance.  The competency model is a way for trainees to succeed in meeting today’s needs as well as future actions to develop human resources with different career practices.  Think about it as various occupational groups or levels of jobs within a performance system that will meet the needs of an effective time management skills training.</a:t>
            </a:r>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B2E73CB8-BBE6-4380-AF50-DBCD09FF45CA}" type="slidenum">
              <a:rPr kumimoji="0" lang="en-US" sz="8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5</a:t>
            </a:fld>
            <a:endParaRPr kumimoji="0" lang="en-US" sz="8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99292773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049338" y="487363"/>
            <a:ext cx="4759325" cy="3570287"/>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Times New Roman" panose="02020603050405020304" pitchFamily="18" charset="0"/>
                <a:ea typeface="+mn-ea"/>
                <a:cs typeface="Times New Roman" panose="02020603050405020304" pitchFamily="18" charset="0"/>
              </a:rPr>
              <a:t>The needs assessment information identifies specific activities to best suit your pre-training, learning event, and type of assistance that deems you appropriate to coordinate the transfer of training after the training ends (Noe, 2017).  Phase 1 involves preparing the trainees to willingly motivate themselves to support the overall learning process.  This pre-training course will help you develop a physical environment (i.e., the climate, managers, peers) to support learning and transfer of training.  Phase 2 involves the instructions to empower learning out in the physical environment.  Create a positive learning to support training and selection of high-quality instructors or trainers to design and plan activities for time management skills training.  Phase 3 involves learning how to apply what you have learned in training to your work.  Majority of your time, labor, and financial resources should focus on designing this part of learning to transfer your knowledge to the overall company’s training portfolio.</a:t>
            </a:r>
          </a:p>
        </p:txBody>
      </p:sp>
      <p:sp>
        <p:nvSpPr>
          <p:cNvPr id="4" name="Slide Number Placeholder 3"/>
          <p:cNvSpPr>
            <a:spLocks noGrp="1"/>
          </p:cNvSpPr>
          <p:nvPr>
            <p:ph type="sldNum" sz="quarter" idx="5"/>
          </p:nvPr>
        </p:nvSpPr>
        <p:spPr/>
        <p:txBody>
          <a:bodyPr/>
          <a:lstStyle/>
          <a:p>
            <a:fld id="{B2E73CB8-BBE6-4380-AF50-DBCD09FF45CA}" type="slidenum">
              <a:rPr lang="en-US" smtClean="0"/>
              <a:pPr/>
              <a:t>6</a:t>
            </a:fld>
            <a:endParaRPr lang="en-US"/>
          </a:p>
        </p:txBody>
      </p:sp>
    </p:spTree>
    <p:extLst>
      <p:ext uri="{BB962C8B-B14F-4D97-AF65-F5344CB8AC3E}">
        <p14:creationId xmlns:p14="http://schemas.microsoft.com/office/powerpoint/2010/main" val="258737252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049338" y="487363"/>
            <a:ext cx="4759325" cy="3570287"/>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Times New Roman" panose="02020603050405020304" pitchFamily="18" charset="0"/>
                <a:ea typeface="+mn-ea"/>
                <a:cs typeface="Times New Roman" panose="02020603050405020304" pitchFamily="18" charset="0"/>
              </a:rPr>
              <a:t>A literature review on “best practices in training design for positive transfer” found an increase in employee engagement due to start of training classes with improvements to its operations and manufacturing times (Sisson, 2019).  Positive results are evident when front-line supervisors expand their training successfully to other work sites within the company.  The evaluation and continued improvement of the training program are indispensable when it comes to future training, action research, philosophies, and training best practices.  Reasons for training failure suggests a lack of supervisory knowledge to transform management practices for teams to continue their day-to-day improvements. The development of an effective training program depends highly on the ability of learners to mature from lessons that make it hard for them to change their behaviors or design strategies to engage problem-solving with other employees. Be sure skills are taught to transfer training material properly throughout the work environment.</a:t>
            </a:r>
          </a:p>
          <a:p>
            <a:endParaRPr lang="en-US" dirty="0"/>
          </a:p>
        </p:txBody>
      </p:sp>
      <p:sp>
        <p:nvSpPr>
          <p:cNvPr id="4" name="Slide Number Placeholder 3"/>
          <p:cNvSpPr>
            <a:spLocks noGrp="1"/>
          </p:cNvSpPr>
          <p:nvPr>
            <p:ph type="sldNum" sz="quarter" idx="5"/>
          </p:nvPr>
        </p:nvSpPr>
        <p:spPr/>
        <p:txBody>
          <a:bodyPr/>
          <a:lstStyle/>
          <a:p>
            <a:fld id="{B2E73CB8-BBE6-4380-AF50-DBCD09FF45CA}" type="slidenum">
              <a:rPr lang="en-US" smtClean="0"/>
              <a:pPr/>
              <a:t>7</a:t>
            </a:fld>
            <a:endParaRPr lang="en-US"/>
          </a:p>
        </p:txBody>
      </p:sp>
    </p:spTree>
    <p:extLst>
      <p:ext uri="{BB962C8B-B14F-4D97-AF65-F5344CB8AC3E}">
        <p14:creationId xmlns:p14="http://schemas.microsoft.com/office/powerpoint/2010/main" val="38107415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049338" y="487363"/>
            <a:ext cx="4759325" cy="3570287"/>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Times New Roman" panose="02020603050405020304" pitchFamily="18" charset="0"/>
                <a:ea typeface="+mn-ea"/>
                <a:cs typeface="Times New Roman" panose="02020603050405020304" pitchFamily="18" charset="0"/>
              </a:rPr>
              <a:t>The program design intends to establish an evidence-based practice to identify the challenges that are key to strengthen all learner response capabilities (Qari, Leinhos, Thomas, &amp; Carbone, 2018).  A major component is the capacity building of employees to coordinate events involving in-person training, online webinars, and on-the-job exercises.  The training products are necessary to improve communication, evaluation, planning, and other activities to manage new perspectives in mentorship and preparation for time management skills.  A user-friendly approach meets the requirements of the research to turn new knowledge into a collaborative effort to practice and deliver tools necessary to benefit the voice of experiences.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dirty="0">
              <a:latin typeface="Times New Roman" panose="02020603050405020304" pitchFamily="18" charset="0"/>
              <a:cs typeface="Times New Roman" panose="02020603050405020304" pitchFamily="18" charset="0"/>
            </a:endParaRPr>
          </a:p>
          <a:p>
            <a:endParaRPr lang="en-US" dirty="0"/>
          </a:p>
        </p:txBody>
      </p:sp>
      <p:sp>
        <p:nvSpPr>
          <p:cNvPr id="4" name="Slide Number Placeholder 3"/>
          <p:cNvSpPr>
            <a:spLocks noGrp="1"/>
          </p:cNvSpPr>
          <p:nvPr>
            <p:ph type="sldNum" sz="quarter" idx="5"/>
          </p:nvPr>
        </p:nvSpPr>
        <p:spPr/>
        <p:txBody>
          <a:bodyPr/>
          <a:lstStyle/>
          <a:p>
            <a:fld id="{B2E73CB8-BBE6-4380-AF50-DBCD09FF45CA}" type="slidenum">
              <a:rPr lang="en-US" smtClean="0"/>
              <a:pPr/>
              <a:t>8</a:t>
            </a:fld>
            <a:endParaRPr lang="en-US"/>
          </a:p>
        </p:txBody>
      </p:sp>
    </p:spTree>
    <p:extLst>
      <p:ext uri="{BB962C8B-B14F-4D97-AF65-F5344CB8AC3E}">
        <p14:creationId xmlns:p14="http://schemas.microsoft.com/office/powerpoint/2010/main" val="186293332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049338" y="487363"/>
            <a:ext cx="4759325" cy="3570287"/>
          </a:xfrm>
        </p:spPr>
      </p:sp>
      <p:sp>
        <p:nvSpPr>
          <p:cNvPr id="3" name="Notes Placeholder 2"/>
          <p:cNvSpPr>
            <a:spLocks noGrp="1"/>
          </p:cNvSpPr>
          <p:nvPr>
            <p:ph type="body" idx="1"/>
          </p:nvPr>
        </p:nvSpPr>
        <p:spPr/>
        <p:txBody>
          <a:bodyPr/>
          <a:lstStyle/>
          <a:p>
            <a:r>
              <a:rPr lang="en-US" sz="1200" dirty="0">
                <a:latin typeface="Times New Roman" panose="02020603050405020304" pitchFamily="18" charset="0"/>
                <a:cs typeface="Times New Roman" panose="02020603050405020304" pitchFamily="18" charset="0"/>
              </a:rPr>
              <a:t>The development of online methods to facilitate a more feasible intervention by training program implementers to deliver content consistently with instructional best practices will improve organizational procedures to experience the target audience in practice more than traditional seminar-type meetings (Gavarkovsa, Bluntb, &amp; Petrellab, 2019).  In-person training and workshops require human and financial resources to impact the fidelity of training people within a systematic evidence-informed framework.  Online platforms provide a way for researchers to develop a larger training scale using a broader cycle of informed skills to modify the intervention as needed.  Individuals within the organization could easily support the training of new hires or learning principles to utilize data at different professional work levels.  Further examination of the training protocol will assist the physical capabilities of the trainees to determine what factors may affect the program design to support the use and modification of subsequent steps to improve the overall effectiveness of the online training program. </a:t>
            </a:r>
          </a:p>
        </p:txBody>
      </p:sp>
      <p:sp>
        <p:nvSpPr>
          <p:cNvPr id="4" name="Slide Number Placeholder 3"/>
          <p:cNvSpPr>
            <a:spLocks noGrp="1"/>
          </p:cNvSpPr>
          <p:nvPr>
            <p:ph type="sldNum" sz="quarter" idx="5"/>
          </p:nvPr>
        </p:nvSpPr>
        <p:spPr/>
        <p:txBody>
          <a:bodyPr/>
          <a:lstStyle/>
          <a:p>
            <a:fld id="{B2E73CB8-BBE6-4380-AF50-DBCD09FF45CA}" type="slidenum">
              <a:rPr lang="en-US" smtClean="0"/>
              <a:pPr/>
              <a:t>9</a:t>
            </a:fld>
            <a:endParaRPr lang="en-US"/>
          </a:p>
        </p:txBody>
      </p:sp>
    </p:spTree>
    <p:extLst>
      <p:ext uri="{BB962C8B-B14F-4D97-AF65-F5344CB8AC3E}">
        <p14:creationId xmlns:p14="http://schemas.microsoft.com/office/powerpoint/2010/main" val="3197287439"/>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7" name="Picture 6" descr="PP Title Slide.jp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9144000" cy="5793288"/>
          </a:xfrm>
          <a:prstGeom prst="rect">
            <a:avLst/>
          </a:prstGeom>
        </p:spPr>
      </p:pic>
      <p:sp>
        <p:nvSpPr>
          <p:cNvPr id="2" name="Title 1"/>
          <p:cNvSpPr>
            <a:spLocks noGrp="1"/>
          </p:cNvSpPr>
          <p:nvPr>
            <p:ph type="ctrTitle"/>
          </p:nvPr>
        </p:nvSpPr>
        <p:spPr>
          <a:xfrm>
            <a:off x="685800" y="4070838"/>
            <a:ext cx="8159262" cy="1099038"/>
          </a:xfrm>
        </p:spPr>
        <p:txBody>
          <a:bodyPr>
            <a:normAutofit/>
          </a:bodyPr>
          <a:lstStyle>
            <a:lvl1pPr algn="r">
              <a:defRPr sz="4000" b="1" cap="all" baseline="0">
                <a:solidFill>
                  <a:schemeClr val="tx1">
                    <a:lumMod val="85000"/>
                    <a:lumOff val="15000"/>
                  </a:schemeClr>
                </a:solidFill>
              </a:defRPr>
            </a:lvl1pPr>
          </a:lstStyle>
          <a:p>
            <a:r>
              <a:rPr lang="en-US" dirty="0"/>
              <a:t>Click to edit Master title style</a:t>
            </a:r>
          </a:p>
        </p:txBody>
      </p:sp>
      <p:sp>
        <p:nvSpPr>
          <p:cNvPr id="3" name="Subtitle 2"/>
          <p:cNvSpPr>
            <a:spLocks noGrp="1"/>
          </p:cNvSpPr>
          <p:nvPr>
            <p:ph type="subTitle" idx="1"/>
          </p:nvPr>
        </p:nvSpPr>
        <p:spPr>
          <a:xfrm>
            <a:off x="1635369" y="5169876"/>
            <a:ext cx="7209693" cy="521677"/>
          </a:xfrm>
        </p:spPr>
        <p:txBody>
          <a:bodyPr>
            <a:normAutofit/>
          </a:bodyPr>
          <a:lstStyle>
            <a:lvl1pPr marL="0" indent="0" algn="r">
              <a:buNone/>
              <a:defRPr sz="2400" cap="small" baseline="0">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5" name="Footer Placeholder 4"/>
          <p:cNvSpPr>
            <a:spLocks noGrp="1"/>
          </p:cNvSpPr>
          <p:nvPr>
            <p:ph type="ftr" sz="quarter" idx="11"/>
          </p:nvPr>
        </p:nvSpPr>
        <p:spPr>
          <a:xfrm>
            <a:off x="2214597" y="6588901"/>
            <a:ext cx="4413738" cy="239955"/>
          </a:xfrm>
        </p:spPr>
        <p:txBody>
          <a:bodyPr/>
          <a:lstStyle/>
          <a:p>
            <a:endParaRPr lang="en-US" dirty="0"/>
          </a:p>
        </p:txBody>
      </p:sp>
      <p:sp>
        <p:nvSpPr>
          <p:cNvPr id="6" name="Slide Number Placeholder 5"/>
          <p:cNvSpPr>
            <a:spLocks noGrp="1"/>
          </p:cNvSpPr>
          <p:nvPr>
            <p:ph type="sldNum" sz="quarter" idx="12"/>
          </p:nvPr>
        </p:nvSpPr>
        <p:spPr/>
        <p:txBody>
          <a:bodyPr/>
          <a:lstStyle/>
          <a:p>
            <a:fld id="{BA46609C-3952-854B-B9FF-E491FF9CE03E}" type="slidenum">
              <a:rPr lang="en-US" smtClean="0"/>
              <a:t>‹#›</a:t>
            </a:fld>
            <a:endParaRPr lang="en-US"/>
          </a:p>
        </p:txBody>
      </p:sp>
    </p:spTree>
    <p:extLst>
      <p:ext uri="{BB962C8B-B14F-4D97-AF65-F5344CB8AC3E}">
        <p14:creationId xmlns:p14="http://schemas.microsoft.com/office/powerpoint/2010/main" val="222545965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p:cNvSpPr>
            <a:spLocks noGrp="1"/>
          </p:cNvSpPr>
          <p:nvPr>
            <p:ph type="ftr" sz="quarter" idx="11"/>
          </p:nvPr>
        </p:nvSpPr>
        <p:spPr/>
        <p:txBody>
          <a:bodyPr/>
          <a:lstStyle/>
          <a:p>
            <a:r>
              <a:rPr lang="nb-NO" dirty="0" err="1"/>
              <a:t>Footer</a:t>
            </a:r>
            <a:endParaRPr lang="en-US" dirty="0"/>
          </a:p>
        </p:txBody>
      </p:sp>
      <p:sp>
        <p:nvSpPr>
          <p:cNvPr id="6" name="Slide Number Placeholder 5"/>
          <p:cNvSpPr>
            <a:spLocks noGrp="1"/>
          </p:cNvSpPr>
          <p:nvPr>
            <p:ph type="sldNum" sz="quarter" idx="12"/>
          </p:nvPr>
        </p:nvSpPr>
        <p:spPr/>
        <p:txBody>
          <a:bodyPr/>
          <a:lstStyle/>
          <a:p>
            <a:fld id="{BA46609C-3952-854B-B9FF-E491FF9CE03E}" type="slidenum">
              <a:rPr lang="en-US" smtClean="0"/>
              <a:t>‹#›</a:t>
            </a:fld>
            <a:endParaRPr lang="en-US"/>
          </a:p>
        </p:txBody>
      </p:sp>
    </p:spTree>
    <p:extLst>
      <p:ext uri="{BB962C8B-B14F-4D97-AF65-F5344CB8AC3E}">
        <p14:creationId xmlns:p14="http://schemas.microsoft.com/office/powerpoint/2010/main" val="57245288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p:cNvSpPr>
            <a:spLocks noGrp="1"/>
          </p:cNvSpPr>
          <p:nvPr>
            <p:ph type="ftr" sz="quarter" idx="11"/>
          </p:nvPr>
        </p:nvSpPr>
        <p:spPr/>
        <p:txBody>
          <a:bodyPr/>
          <a:lstStyle/>
          <a:p>
            <a:r>
              <a:rPr lang="nb-NO"/>
              <a:t>Revise Footer Under "Insert - Footer" Menu</a:t>
            </a:r>
            <a:endParaRPr lang="en-US"/>
          </a:p>
        </p:txBody>
      </p:sp>
      <p:sp>
        <p:nvSpPr>
          <p:cNvPr id="6" name="Slide Number Placeholder 5"/>
          <p:cNvSpPr>
            <a:spLocks noGrp="1"/>
          </p:cNvSpPr>
          <p:nvPr>
            <p:ph type="sldNum" sz="quarter" idx="12"/>
          </p:nvPr>
        </p:nvSpPr>
        <p:spPr/>
        <p:txBody>
          <a:bodyPr/>
          <a:lstStyle/>
          <a:p>
            <a:fld id="{BA46609C-3952-854B-B9FF-E491FF9CE03E}" type="slidenum">
              <a:rPr lang="en-US" smtClean="0"/>
              <a:t>‹#›</a:t>
            </a:fld>
            <a:endParaRPr lang="en-US"/>
          </a:p>
        </p:txBody>
      </p:sp>
    </p:spTree>
    <p:extLst>
      <p:ext uri="{BB962C8B-B14F-4D97-AF65-F5344CB8AC3E}">
        <p14:creationId xmlns:p14="http://schemas.microsoft.com/office/powerpoint/2010/main" val="64449411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A46609C-3952-854B-B9FF-E491FF9CE03E}" type="slidenum">
              <a:rPr lang="en-US" smtClean="0"/>
              <a:t>‹#›</a:t>
            </a:fld>
            <a:endParaRPr lang="en-US"/>
          </a:p>
        </p:txBody>
      </p:sp>
    </p:spTree>
    <p:extLst>
      <p:ext uri="{BB962C8B-B14F-4D97-AF65-F5344CB8AC3E}">
        <p14:creationId xmlns:p14="http://schemas.microsoft.com/office/powerpoint/2010/main" val="264493266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8201878" cy="1362075"/>
          </a:xfrm>
        </p:spPr>
        <p:txBody>
          <a:bodyPr anchor="t"/>
          <a:lstStyle>
            <a:lvl1pPr algn="r">
              <a:defRPr sz="4000" b="1" cap="all"/>
            </a:lvl1pPr>
          </a:lstStyle>
          <a:p>
            <a:r>
              <a:rPr lang="en-US"/>
              <a:t>Click to edit Master title style</a:t>
            </a:r>
          </a:p>
        </p:txBody>
      </p:sp>
      <p:sp>
        <p:nvSpPr>
          <p:cNvPr id="3" name="Text Placeholder 2"/>
          <p:cNvSpPr>
            <a:spLocks noGrp="1"/>
          </p:cNvSpPr>
          <p:nvPr>
            <p:ph type="body" idx="1"/>
          </p:nvPr>
        </p:nvSpPr>
        <p:spPr>
          <a:xfrm>
            <a:off x="722313" y="2906713"/>
            <a:ext cx="8201878" cy="1500187"/>
          </a:xfrm>
        </p:spPr>
        <p:txBody>
          <a:bodyPr anchor="b"/>
          <a:lstStyle>
            <a:lvl1pPr marL="0" indent="0" algn="r">
              <a:buNone/>
              <a:defRPr sz="2000" cap="small" baseline="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A46609C-3952-854B-B9FF-E491FF9CE03E}" type="slidenum">
              <a:rPr lang="en-US" smtClean="0"/>
              <a:t>‹#›</a:t>
            </a:fld>
            <a:endParaRPr lang="en-US" dirty="0"/>
          </a:p>
        </p:txBody>
      </p:sp>
    </p:spTree>
    <p:extLst>
      <p:ext uri="{BB962C8B-B14F-4D97-AF65-F5344CB8AC3E}">
        <p14:creationId xmlns:p14="http://schemas.microsoft.com/office/powerpoint/2010/main" val="391211625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114800" cy="4525963"/>
          </a:xfrm>
        </p:spPr>
        <p:txBody>
          <a:bodyPr>
            <a:normAutofit/>
          </a:bodyPr>
          <a:lstStyle>
            <a:lvl1pPr>
              <a:defRPr sz="2000"/>
            </a:lvl1pPr>
            <a:lvl2pPr>
              <a:defRPr sz="1800"/>
            </a:lvl2pPr>
            <a:lvl3pPr>
              <a:defRPr sz="1600"/>
            </a:lvl3pPr>
            <a:lvl4pPr>
              <a:defRPr sz="1400"/>
            </a:lvl4pPr>
            <a:lvl5pPr>
              <a:defRPr sz="14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4818184" y="1600200"/>
            <a:ext cx="4114800" cy="4525963"/>
          </a:xfrm>
        </p:spPr>
        <p:txBody>
          <a:bodyPr>
            <a:normAutofit/>
          </a:bodyPr>
          <a:lstStyle>
            <a:lvl1pPr>
              <a:defRPr sz="2000"/>
            </a:lvl1pPr>
            <a:lvl2pPr>
              <a:defRPr sz="1800"/>
            </a:lvl2pPr>
            <a:lvl3pPr>
              <a:defRPr sz="1600"/>
            </a:lvl3pPr>
            <a:lvl4pPr>
              <a:defRPr sz="1400"/>
            </a:lvl4pPr>
            <a:lvl5pPr>
              <a:defRPr sz="14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Slide Number Placeholder 6"/>
          <p:cNvSpPr>
            <a:spLocks noGrp="1"/>
          </p:cNvSpPr>
          <p:nvPr>
            <p:ph type="sldNum" sz="quarter" idx="12"/>
          </p:nvPr>
        </p:nvSpPr>
        <p:spPr/>
        <p:txBody>
          <a:bodyPr/>
          <a:lstStyle/>
          <a:p>
            <a:fld id="{BA46609C-3952-854B-B9FF-E491FF9CE03E}" type="slidenum">
              <a:rPr lang="en-US" smtClean="0"/>
              <a:t>‹#›</a:t>
            </a:fld>
            <a:endParaRPr lang="en-US"/>
          </a:p>
        </p:txBody>
      </p:sp>
      <p:sp>
        <p:nvSpPr>
          <p:cNvPr id="8" name="Footer Placeholder 3"/>
          <p:cNvSpPr>
            <a:spLocks noGrp="1"/>
          </p:cNvSpPr>
          <p:nvPr>
            <p:ph type="ftr" sz="quarter" idx="11"/>
          </p:nvPr>
        </p:nvSpPr>
        <p:spPr>
          <a:xfrm>
            <a:off x="2145324" y="6588901"/>
            <a:ext cx="4413738" cy="239955"/>
          </a:xfrm>
        </p:spPr>
        <p:txBody>
          <a:bodyPr/>
          <a:lstStyle/>
          <a:p>
            <a:endParaRPr lang="en-US" dirty="0"/>
          </a:p>
        </p:txBody>
      </p:sp>
    </p:spTree>
    <p:extLst>
      <p:ext uri="{BB962C8B-B14F-4D97-AF65-F5344CB8AC3E}">
        <p14:creationId xmlns:p14="http://schemas.microsoft.com/office/powerpoint/2010/main" val="284818337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158262" y="1535113"/>
            <a:ext cx="4297680" cy="639762"/>
          </a:xfrm>
        </p:spPr>
        <p:txBody>
          <a:bodyPr anchor="b">
            <a:normAutofit/>
          </a:bodyPr>
          <a:lstStyle>
            <a:lvl1pPr marL="0" indent="0">
              <a:buNone/>
              <a:defRPr sz="2400" b="1" cap="small"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58262" y="2174875"/>
            <a:ext cx="4297680" cy="4135438"/>
          </a:xfrm>
        </p:spPr>
        <p:txBody>
          <a:bodyPr>
            <a:normAutofit/>
          </a:bodyPr>
          <a:lstStyle>
            <a:lvl1pPr>
              <a:defRPr sz="2000"/>
            </a:lvl1pPr>
            <a:lvl2pPr>
              <a:defRPr sz="1800"/>
            </a:lvl2pPr>
            <a:lvl3pPr>
              <a:defRPr sz="1600"/>
            </a:lvl3pPr>
            <a:lvl4pPr>
              <a:defRPr sz="1400"/>
            </a:lvl4pPr>
            <a:lvl5pPr>
              <a:defRPr sz="1400"/>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3"/>
          </p:nvPr>
        </p:nvSpPr>
        <p:spPr>
          <a:xfrm>
            <a:off x="4626510" y="1535113"/>
            <a:ext cx="4297681" cy="639762"/>
          </a:xfrm>
        </p:spPr>
        <p:txBody>
          <a:bodyPr anchor="b"/>
          <a:lstStyle>
            <a:lvl1pPr marL="0" indent="0">
              <a:buNone/>
              <a:defRPr sz="2400" b="1" cap="small"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26511" y="2181104"/>
            <a:ext cx="4297680" cy="4135438"/>
          </a:xfrm>
        </p:spPr>
        <p:txBody>
          <a:bodyPr>
            <a:normAutofit/>
          </a:bodyPr>
          <a:lstStyle>
            <a:lvl1pPr>
              <a:defRPr sz="2000"/>
            </a:lvl1pPr>
            <a:lvl2pPr>
              <a:defRPr sz="1800"/>
            </a:lvl2pPr>
            <a:lvl3pPr>
              <a:defRPr sz="1600"/>
            </a:lvl3pPr>
            <a:lvl4pPr>
              <a:defRPr sz="1400"/>
            </a:lvl4pPr>
            <a:lvl5pPr>
              <a:defRPr sz="1400"/>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Slide Number Placeholder 8"/>
          <p:cNvSpPr>
            <a:spLocks noGrp="1"/>
          </p:cNvSpPr>
          <p:nvPr>
            <p:ph type="sldNum" sz="quarter" idx="12"/>
          </p:nvPr>
        </p:nvSpPr>
        <p:spPr/>
        <p:txBody>
          <a:bodyPr/>
          <a:lstStyle/>
          <a:p>
            <a:fld id="{BA46609C-3952-854B-B9FF-E491FF9CE03E}" type="slidenum">
              <a:rPr lang="en-US" smtClean="0"/>
              <a:t>‹#›</a:t>
            </a:fld>
            <a:endParaRPr lang="en-US"/>
          </a:p>
        </p:txBody>
      </p:sp>
      <p:sp>
        <p:nvSpPr>
          <p:cNvPr id="10" name="Footer Placeholder 3"/>
          <p:cNvSpPr>
            <a:spLocks noGrp="1"/>
          </p:cNvSpPr>
          <p:nvPr>
            <p:ph type="ftr" sz="quarter" idx="11"/>
          </p:nvPr>
        </p:nvSpPr>
        <p:spPr>
          <a:xfrm>
            <a:off x="2145324" y="6588901"/>
            <a:ext cx="4413738" cy="239955"/>
          </a:xfrm>
        </p:spPr>
        <p:txBody>
          <a:bodyPr/>
          <a:lstStyle/>
          <a:p>
            <a:endParaRPr lang="en-US" dirty="0"/>
          </a:p>
        </p:txBody>
      </p:sp>
    </p:spTree>
    <p:extLst>
      <p:ext uri="{BB962C8B-B14F-4D97-AF65-F5344CB8AC3E}">
        <p14:creationId xmlns:p14="http://schemas.microsoft.com/office/powerpoint/2010/main" val="58311808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BA46609C-3952-854B-B9FF-E491FF9CE03E}" type="slidenum">
              <a:rPr lang="en-US" smtClean="0"/>
              <a:t>‹#›</a:t>
            </a:fld>
            <a:endParaRPr lang="en-US"/>
          </a:p>
        </p:txBody>
      </p:sp>
    </p:spTree>
    <p:extLst>
      <p:ext uri="{BB962C8B-B14F-4D97-AF65-F5344CB8AC3E}">
        <p14:creationId xmlns:p14="http://schemas.microsoft.com/office/powerpoint/2010/main" val="124049265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BA46609C-3952-854B-B9FF-E491FF9CE03E}" type="slidenum">
              <a:rPr lang="en-US" smtClean="0"/>
              <a:t>‹#›</a:t>
            </a:fld>
            <a:endParaRPr lang="en-US"/>
          </a:p>
        </p:txBody>
      </p:sp>
    </p:spTree>
    <p:extLst>
      <p:ext uri="{BB962C8B-B14F-4D97-AF65-F5344CB8AC3E}">
        <p14:creationId xmlns:p14="http://schemas.microsoft.com/office/powerpoint/2010/main" val="75586096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189285" y="33095"/>
            <a:ext cx="6734906" cy="1162050"/>
          </a:xfrm>
        </p:spPr>
        <p:txBody>
          <a:bodyPr anchor="ctr">
            <a:normAutofit/>
          </a:bodyPr>
          <a:lstStyle>
            <a:lvl1pPr algn="l">
              <a:defRPr sz="3600" b="1"/>
            </a:lvl1pPr>
          </a:lstStyle>
          <a:p>
            <a:r>
              <a:rPr lang="en-US"/>
              <a:t>Click to edit Master title style</a:t>
            </a:r>
          </a:p>
        </p:txBody>
      </p:sp>
      <p:sp>
        <p:nvSpPr>
          <p:cNvPr id="3" name="Content Placeholder 2"/>
          <p:cNvSpPr>
            <a:spLocks noGrp="1"/>
          </p:cNvSpPr>
          <p:nvPr>
            <p:ph idx="1"/>
          </p:nvPr>
        </p:nvSpPr>
        <p:spPr>
          <a:xfrm>
            <a:off x="3050931" y="1435100"/>
            <a:ext cx="5873259" cy="4875216"/>
          </a:xfrm>
        </p:spPr>
        <p:txBody>
          <a:bodyPr>
            <a:normAutofit/>
          </a:bodyPr>
          <a:lstStyle>
            <a:lvl1pPr>
              <a:defRPr sz="1800"/>
            </a:lvl1pPr>
            <a:lvl2pPr>
              <a:defRPr sz="1600"/>
            </a:lvl2pPr>
            <a:lvl3pPr>
              <a:defRPr sz="1400"/>
            </a:lvl3pPr>
            <a:lvl4pPr>
              <a:defRPr sz="1200"/>
            </a:lvl4pPr>
            <a:lvl5pPr>
              <a:defRPr sz="1200"/>
            </a:lvl5pPr>
            <a:lvl6pPr>
              <a:defRPr sz="2000"/>
            </a:lvl6pPr>
            <a:lvl7pPr>
              <a:defRPr sz="2000"/>
            </a:lvl7pPr>
            <a:lvl8pPr>
              <a:defRPr sz="2000"/>
            </a:lvl8pPr>
            <a:lvl9pPr>
              <a:defRPr sz="20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3"/>
          <p:cNvSpPr>
            <a:spLocks noGrp="1"/>
          </p:cNvSpPr>
          <p:nvPr>
            <p:ph type="body" sz="half" idx="2"/>
          </p:nvPr>
        </p:nvSpPr>
        <p:spPr>
          <a:xfrm>
            <a:off x="158261" y="1435100"/>
            <a:ext cx="2690447" cy="4875213"/>
          </a:xfrm>
        </p:spPr>
        <p:txBody>
          <a:bodyPr>
            <a:normAutofit/>
          </a:bodyPr>
          <a:lstStyle>
            <a:lvl1pPr marL="0" indent="0">
              <a:buNone/>
              <a:defRPr sz="2000" cap="small" baseline="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6" name="Footer Placeholder 5"/>
          <p:cNvSpPr>
            <a:spLocks noGrp="1"/>
          </p:cNvSpPr>
          <p:nvPr>
            <p:ph type="ftr" sz="quarter" idx="11"/>
          </p:nvPr>
        </p:nvSpPr>
        <p:spPr/>
        <p:txBody>
          <a:bodyPr/>
          <a:lstStyle/>
          <a:p>
            <a:r>
              <a:rPr lang="nb-NO" dirty="0" err="1"/>
              <a:t>Footer</a:t>
            </a:r>
            <a:endParaRPr lang="en-US" dirty="0"/>
          </a:p>
        </p:txBody>
      </p:sp>
      <p:sp>
        <p:nvSpPr>
          <p:cNvPr id="7" name="Slide Number Placeholder 6"/>
          <p:cNvSpPr>
            <a:spLocks noGrp="1"/>
          </p:cNvSpPr>
          <p:nvPr>
            <p:ph type="sldNum" sz="quarter" idx="12"/>
          </p:nvPr>
        </p:nvSpPr>
        <p:spPr/>
        <p:txBody>
          <a:bodyPr/>
          <a:lstStyle/>
          <a:p>
            <a:fld id="{BA46609C-3952-854B-B9FF-E491FF9CE03E}" type="slidenum">
              <a:rPr lang="en-US" smtClean="0"/>
              <a:t>‹#›</a:t>
            </a:fld>
            <a:endParaRPr lang="en-US"/>
          </a:p>
        </p:txBody>
      </p:sp>
    </p:spTree>
    <p:extLst>
      <p:ext uri="{BB962C8B-B14F-4D97-AF65-F5344CB8AC3E}">
        <p14:creationId xmlns:p14="http://schemas.microsoft.com/office/powerpoint/2010/main" val="260049767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5530362"/>
            <a:ext cx="5486400" cy="457200"/>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1403961"/>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6016625"/>
            <a:ext cx="5486400" cy="31127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7" name="Slide Number Placeholder 6"/>
          <p:cNvSpPr>
            <a:spLocks noGrp="1"/>
          </p:cNvSpPr>
          <p:nvPr>
            <p:ph type="sldNum" sz="quarter" idx="12"/>
          </p:nvPr>
        </p:nvSpPr>
        <p:spPr>
          <a:xfrm>
            <a:off x="8105532" y="6618045"/>
            <a:ext cx="782515" cy="239955"/>
          </a:xfrm>
        </p:spPr>
        <p:txBody>
          <a:bodyPr/>
          <a:lstStyle/>
          <a:p>
            <a:fld id="{BA46609C-3952-854B-B9FF-E491FF9CE03E}" type="slidenum">
              <a:rPr lang="en-US" smtClean="0"/>
              <a:t>‹#›</a:t>
            </a:fld>
            <a:endParaRPr lang="en-US"/>
          </a:p>
        </p:txBody>
      </p:sp>
      <p:sp>
        <p:nvSpPr>
          <p:cNvPr id="6" name="Footer Placeholder 5"/>
          <p:cNvSpPr>
            <a:spLocks noGrp="1"/>
          </p:cNvSpPr>
          <p:nvPr>
            <p:ph type="ftr" sz="quarter" idx="11"/>
          </p:nvPr>
        </p:nvSpPr>
        <p:spPr>
          <a:xfrm>
            <a:off x="2145324" y="6588901"/>
            <a:ext cx="4413738" cy="239955"/>
          </a:xfrm>
        </p:spPr>
        <p:txBody>
          <a:bodyPr/>
          <a:lstStyle/>
          <a:p>
            <a:r>
              <a:rPr lang="nb-NO" dirty="0" err="1"/>
              <a:t>Footer</a:t>
            </a:r>
            <a:endParaRPr lang="en-US" dirty="0"/>
          </a:p>
        </p:txBody>
      </p:sp>
    </p:spTree>
    <p:extLst>
      <p:ext uri="{BB962C8B-B14F-4D97-AF65-F5344CB8AC3E}">
        <p14:creationId xmlns:p14="http://schemas.microsoft.com/office/powerpoint/2010/main" val="293348488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4" name="Picture 3" descr="PP Header.jpg"/>
          <p:cNvPicPr>
            <a:picLocks noChangeAspect="1"/>
          </p:cNvPicPr>
          <p:nvPr userDrawn="1"/>
        </p:nvPicPr>
        <p:blipFill>
          <a:blip r:embed="rId13">
            <a:extLst>
              <a:ext uri="{28A0092B-C50C-407E-A947-70E740481C1C}">
                <a14:useLocalDpi xmlns:a14="http://schemas.microsoft.com/office/drawing/2010/main" val="0"/>
              </a:ext>
            </a:extLst>
          </a:blip>
          <a:stretch>
            <a:fillRect/>
          </a:stretch>
        </p:blipFill>
        <p:spPr>
          <a:xfrm>
            <a:off x="0" y="0"/>
            <a:ext cx="9144000" cy="1244600"/>
          </a:xfrm>
          <a:prstGeom prst="rect">
            <a:avLst/>
          </a:prstGeom>
        </p:spPr>
      </p:pic>
      <p:sp>
        <p:nvSpPr>
          <p:cNvPr id="2" name="Title Placeholder 1"/>
          <p:cNvSpPr>
            <a:spLocks noGrp="1"/>
          </p:cNvSpPr>
          <p:nvPr>
            <p:ph type="title"/>
          </p:nvPr>
        </p:nvSpPr>
        <p:spPr>
          <a:xfrm>
            <a:off x="2145324" y="0"/>
            <a:ext cx="6778867" cy="1072662"/>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158262" y="1415361"/>
            <a:ext cx="8765930" cy="4894954"/>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Footer Placeholder 4"/>
          <p:cNvSpPr>
            <a:spLocks noGrp="1"/>
          </p:cNvSpPr>
          <p:nvPr>
            <p:ph type="ftr" sz="quarter" idx="3"/>
          </p:nvPr>
        </p:nvSpPr>
        <p:spPr>
          <a:xfrm>
            <a:off x="2145324" y="6588901"/>
            <a:ext cx="4413738" cy="239955"/>
          </a:xfrm>
          <a:prstGeom prst="rect">
            <a:avLst/>
          </a:prstGeom>
        </p:spPr>
        <p:txBody>
          <a:bodyPr vert="horz" lIns="91440" tIns="45720" rIns="91440" bIns="45720" rtlCol="0" anchor="ctr"/>
          <a:lstStyle>
            <a:lvl1pPr algn="ctr">
              <a:defRPr sz="1050">
                <a:solidFill>
                  <a:schemeClr val="tx1">
                    <a:lumMod val="50000"/>
                    <a:lumOff val="50000"/>
                  </a:schemeClr>
                </a:solidFill>
              </a:defRPr>
            </a:lvl1pPr>
          </a:lstStyle>
          <a:p>
            <a:endParaRPr lang="en-US" dirty="0"/>
          </a:p>
        </p:txBody>
      </p:sp>
      <p:sp>
        <p:nvSpPr>
          <p:cNvPr id="6" name="Slide Number Placeholder 5"/>
          <p:cNvSpPr>
            <a:spLocks noGrp="1"/>
          </p:cNvSpPr>
          <p:nvPr>
            <p:ph type="sldNum" sz="quarter" idx="4"/>
          </p:nvPr>
        </p:nvSpPr>
        <p:spPr>
          <a:xfrm>
            <a:off x="8627902" y="6556618"/>
            <a:ext cx="303986" cy="239955"/>
          </a:xfrm>
          <a:prstGeom prst="rect">
            <a:avLst/>
          </a:prstGeom>
        </p:spPr>
        <p:txBody>
          <a:bodyPr vert="horz" lIns="91440" tIns="45720" rIns="91440" bIns="45720" rtlCol="0" anchor="ctr"/>
          <a:lstStyle>
            <a:lvl1pPr algn="r">
              <a:defRPr sz="1200">
                <a:solidFill>
                  <a:schemeClr val="tx1">
                    <a:lumMod val="50000"/>
                    <a:lumOff val="50000"/>
                  </a:schemeClr>
                </a:solidFill>
              </a:defRPr>
            </a:lvl1pPr>
          </a:lstStyle>
          <a:p>
            <a:fld id="{BA46609C-3952-854B-B9FF-E491FF9CE03E}" type="slidenum">
              <a:rPr lang="en-US" smtClean="0"/>
              <a:pPr/>
              <a:t>‹#›</a:t>
            </a:fld>
            <a:endParaRPr lang="en-US" dirty="0"/>
          </a:p>
        </p:txBody>
      </p:sp>
      <p:sp>
        <p:nvSpPr>
          <p:cNvPr id="8" name="TextBox 7"/>
          <p:cNvSpPr txBox="1"/>
          <p:nvPr userDrawn="1"/>
        </p:nvSpPr>
        <p:spPr>
          <a:xfrm>
            <a:off x="158262" y="6534545"/>
            <a:ext cx="1283677" cy="276999"/>
          </a:xfrm>
          <a:prstGeom prst="rect">
            <a:avLst/>
          </a:prstGeom>
          <a:noFill/>
        </p:spPr>
        <p:txBody>
          <a:bodyPr wrap="square" rtlCol="0">
            <a:spAutoFit/>
          </a:bodyPr>
          <a:lstStyle/>
          <a:p>
            <a:pPr algn="l"/>
            <a:r>
              <a:rPr lang="en-US" sz="1200" dirty="0">
                <a:solidFill>
                  <a:schemeClr val="bg1">
                    <a:lumMod val="50000"/>
                  </a:schemeClr>
                </a:solidFill>
              </a:rPr>
              <a:t>NCU Proprietary</a:t>
            </a:r>
          </a:p>
        </p:txBody>
      </p:sp>
    </p:spTree>
    <p:extLst>
      <p:ext uri="{BB962C8B-B14F-4D97-AF65-F5344CB8AC3E}">
        <p14:creationId xmlns:p14="http://schemas.microsoft.com/office/powerpoint/2010/main" val="138227786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dt="0"/>
  <p:txStyles>
    <p:titleStyle>
      <a:lvl1pPr algn="l" defTabSz="457200" rtl="0" eaLnBrk="1" latinLnBrk="0" hangingPunct="1">
        <a:spcBef>
          <a:spcPct val="0"/>
        </a:spcBef>
        <a:buNone/>
        <a:defRPr sz="3600" b="1" kern="1200" cap="small" baseline="0">
          <a:solidFill>
            <a:schemeClr val="tx1">
              <a:lumMod val="85000"/>
              <a:lumOff val="15000"/>
            </a:schemeClr>
          </a:solidFill>
          <a:latin typeface="+mj-lt"/>
          <a:ea typeface="+mj-ea"/>
          <a:cs typeface="+mj-cs"/>
        </a:defRPr>
      </a:lvl1pPr>
    </p:titleStyle>
    <p:bodyStyle>
      <a:lvl1pPr marL="228600" indent="-228600" algn="l" defTabSz="457200" rtl="0" eaLnBrk="1" latinLnBrk="0" hangingPunct="1">
        <a:spcBef>
          <a:spcPct val="20000"/>
        </a:spcBef>
        <a:buFont typeface="Wingdings" panose="05000000000000000000" pitchFamily="2" charset="2"/>
        <a:buChar char="§"/>
        <a:defRPr sz="2400" kern="1200">
          <a:solidFill>
            <a:schemeClr val="tx1">
              <a:lumMod val="85000"/>
              <a:lumOff val="15000"/>
            </a:schemeClr>
          </a:solidFill>
          <a:latin typeface="+mn-lt"/>
          <a:ea typeface="+mn-ea"/>
          <a:cs typeface="+mn-cs"/>
        </a:defRPr>
      </a:lvl1pPr>
      <a:lvl2pPr marL="571500" indent="-280988" algn="l" defTabSz="457200" rtl="0" eaLnBrk="1" latinLnBrk="0" hangingPunct="1">
        <a:spcBef>
          <a:spcPct val="20000"/>
        </a:spcBef>
        <a:buFont typeface="Wingdings 3" panose="05040102010807070707" pitchFamily="18" charset="2"/>
        <a:buChar char="&quot;"/>
        <a:defRPr sz="2000" kern="1200">
          <a:solidFill>
            <a:schemeClr val="tx1">
              <a:lumMod val="85000"/>
              <a:lumOff val="15000"/>
            </a:schemeClr>
          </a:solidFill>
          <a:latin typeface="+mn-lt"/>
          <a:ea typeface="+mn-ea"/>
          <a:cs typeface="+mn-cs"/>
        </a:defRPr>
      </a:lvl2pPr>
      <a:lvl3pPr marL="862013" indent="-176213" algn="l" defTabSz="457200" rtl="0" eaLnBrk="1" latinLnBrk="0" hangingPunct="1">
        <a:spcBef>
          <a:spcPct val="20000"/>
        </a:spcBef>
        <a:buFont typeface="Calibri" panose="020F0502020204030204" pitchFamily="34" charset="0"/>
        <a:buChar char="▪"/>
        <a:defRPr sz="1800" kern="1200">
          <a:solidFill>
            <a:schemeClr val="tx1">
              <a:lumMod val="85000"/>
              <a:lumOff val="15000"/>
            </a:schemeClr>
          </a:solidFill>
          <a:latin typeface="+mn-lt"/>
          <a:ea typeface="+mn-ea"/>
          <a:cs typeface="+mn-cs"/>
        </a:defRPr>
      </a:lvl3pPr>
      <a:lvl4pPr marL="1204913" indent="-228600" algn="l" defTabSz="457200" rtl="0" eaLnBrk="1" latinLnBrk="0" hangingPunct="1">
        <a:spcBef>
          <a:spcPct val="20000"/>
        </a:spcBef>
        <a:buFont typeface="Arial"/>
        <a:buChar char="–"/>
        <a:defRPr sz="1600" kern="1200">
          <a:solidFill>
            <a:schemeClr val="tx1">
              <a:lumMod val="85000"/>
              <a:lumOff val="15000"/>
            </a:schemeClr>
          </a:solidFill>
          <a:latin typeface="+mn-lt"/>
          <a:ea typeface="+mn-ea"/>
          <a:cs typeface="+mn-cs"/>
        </a:defRPr>
      </a:lvl4pPr>
      <a:lvl5pPr marL="1485900" indent="-166688" algn="l" defTabSz="457200" rtl="0" eaLnBrk="1" latinLnBrk="0" hangingPunct="1">
        <a:spcBef>
          <a:spcPct val="20000"/>
        </a:spcBef>
        <a:buFont typeface="Arial"/>
        <a:buChar char="»"/>
        <a:defRPr sz="1600" kern="1200">
          <a:solidFill>
            <a:schemeClr val="tx1">
              <a:lumMod val="85000"/>
              <a:lumOff val="15000"/>
            </a:schemeClr>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1.m4a"/><Relationship Id="rId1" Type="http://schemas.microsoft.com/office/2007/relationships/media" Target="../media/media1.m4a"/><Relationship Id="rId5" Type="http://schemas.openxmlformats.org/officeDocument/2006/relationships/image" Target="../media/image3.png"/><Relationship Id="rId4"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media/media10.m4a"/><Relationship Id="rId1" Type="http://schemas.microsoft.com/office/2007/relationships/media" Target="../media/media10.m4a"/><Relationship Id="rId6" Type="http://schemas.openxmlformats.org/officeDocument/2006/relationships/image" Target="../media/image3.png"/><Relationship Id="rId5" Type="http://schemas.openxmlformats.org/officeDocument/2006/relationships/image" Target="../media/image12.png"/><Relationship Id="rId4"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media/media11.m4a"/><Relationship Id="rId1" Type="http://schemas.microsoft.com/office/2007/relationships/media" Target="../media/media11.m4a"/><Relationship Id="rId6" Type="http://schemas.openxmlformats.org/officeDocument/2006/relationships/image" Target="../media/image3.png"/><Relationship Id="rId5" Type="http://schemas.openxmlformats.org/officeDocument/2006/relationships/image" Target="../media/image13.png"/><Relationship Id="rId4"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media/media12.m4a"/><Relationship Id="rId1" Type="http://schemas.microsoft.com/office/2007/relationships/media" Target="../media/media12.m4a"/><Relationship Id="rId6" Type="http://schemas.openxmlformats.org/officeDocument/2006/relationships/image" Target="../media/image3.png"/><Relationship Id="rId5" Type="http://schemas.openxmlformats.org/officeDocument/2006/relationships/image" Target="../media/image14.png"/><Relationship Id="rId4"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3.m4a"/><Relationship Id="rId1" Type="http://schemas.microsoft.com/office/2007/relationships/media" Target="../media/media13.m4a"/><Relationship Id="rId6" Type="http://schemas.openxmlformats.org/officeDocument/2006/relationships/image" Target="../media/image3.png"/><Relationship Id="rId5" Type="http://schemas.openxmlformats.org/officeDocument/2006/relationships/image" Target="../media/image15.png"/><Relationship Id="rId4"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4.m4a"/><Relationship Id="rId1" Type="http://schemas.microsoft.com/office/2007/relationships/media" Target="../media/media14.m4a"/><Relationship Id="rId6" Type="http://schemas.openxmlformats.org/officeDocument/2006/relationships/image" Target="../media/image3.png"/><Relationship Id="rId5" Type="http://schemas.openxmlformats.org/officeDocument/2006/relationships/image" Target="../media/image16.png"/><Relationship Id="rId4"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5.m4a"/><Relationship Id="rId1" Type="http://schemas.microsoft.com/office/2007/relationships/media" Target="../media/media15.m4a"/><Relationship Id="rId5" Type="http://schemas.openxmlformats.org/officeDocument/2006/relationships/image" Target="../media/image3.png"/><Relationship Id="rId4"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16.m4a"/><Relationship Id="rId1" Type="http://schemas.microsoft.com/office/2007/relationships/media" Target="../media/media16.m4a"/><Relationship Id="rId5" Type="http://schemas.openxmlformats.org/officeDocument/2006/relationships/image" Target="../media/image3.png"/><Relationship Id="rId4" Type="http://schemas.openxmlformats.org/officeDocument/2006/relationships/notesSlide" Target="../notesSlides/notesSlide16.xml"/></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media/media2.m4a"/><Relationship Id="rId1" Type="http://schemas.microsoft.com/office/2007/relationships/media" Target="../media/media2.m4a"/><Relationship Id="rId6" Type="http://schemas.openxmlformats.org/officeDocument/2006/relationships/image" Target="../media/image3.png"/><Relationship Id="rId5" Type="http://schemas.openxmlformats.org/officeDocument/2006/relationships/image" Target="../media/image4.png"/><Relationship Id="rId4"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media/media3.m4a"/><Relationship Id="rId1" Type="http://schemas.microsoft.com/office/2007/relationships/media" Target="../media/media3.m4a"/><Relationship Id="rId6" Type="http://schemas.openxmlformats.org/officeDocument/2006/relationships/image" Target="../media/image3.png"/><Relationship Id="rId5" Type="http://schemas.openxmlformats.org/officeDocument/2006/relationships/image" Target="../media/image5.png"/><Relationship Id="rId4"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media/media4.m4a"/><Relationship Id="rId1" Type="http://schemas.microsoft.com/office/2007/relationships/media" Target="../media/media4.m4a"/><Relationship Id="rId6" Type="http://schemas.openxmlformats.org/officeDocument/2006/relationships/image" Target="../media/image3.png"/><Relationship Id="rId5" Type="http://schemas.openxmlformats.org/officeDocument/2006/relationships/image" Target="../media/image6.png"/><Relationship Id="rId4"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media/media5.m4a"/><Relationship Id="rId1" Type="http://schemas.microsoft.com/office/2007/relationships/media" Target="../media/media5.m4a"/><Relationship Id="rId6" Type="http://schemas.openxmlformats.org/officeDocument/2006/relationships/image" Target="../media/image3.png"/><Relationship Id="rId5" Type="http://schemas.openxmlformats.org/officeDocument/2006/relationships/image" Target="../media/image7.png"/><Relationship Id="rId4"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media/media6.m4a"/><Relationship Id="rId1" Type="http://schemas.microsoft.com/office/2007/relationships/media" Target="../media/media6.m4a"/><Relationship Id="rId6" Type="http://schemas.openxmlformats.org/officeDocument/2006/relationships/image" Target="../media/image3.png"/><Relationship Id="rId5" Type="http://schemas.openxmlformats.org/officeDocument/2006/relationships/image" Target="../media/image8.png"/><Relationship Id="rId4"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media/media7.m4a"/><Relationship Id="rId1" Type="http://schemas.microsoft.com/office/2007/relationships/media" Target="../media/media7.m4a"/><Relationship Id="rId6" Type="http://schemas.openxmlformats.org/officeDocument/2006/relationships/image" Target="../media/image3.png"/><Relationship Id="rId5" Type="http://schemas.openxmlformats.org/officeDocument/2006/relationships/image" Target="../media/image9.png"/><Relationship Id="rId4"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media/media8.m4a"/><Relationship Id="rId1" Type="http://schemas.microsoft.com/office/2007/relationships/media" Target="../media/media8.m4a"/><Relationship Id="rId6" Type="http://schemas.openxmlformats.org/officeDocument/2006/relationships/image" Target="../media/image3.png"/><Relationship Id="rId5" Type="http://schemas.openxmlformats.org/officeDocument/2006/relationships/image" Target="../media/image10.png"/><Relationship Id="rId4"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media/media9.m4a"/><Relationship Id="rId1" Type="http://schemas.microsoft.com/office/2007/relationships/media" Target="../media/media9.m4a"/><Relationship Id="rId6" Type="http://schemas.openxmlformats.org/officeDocument/2006/relationships/image" Target="../media/image3.png"/><Relationship Id="rId5" Type="http://schemas.openxmlformats.org/officeDocument/2006/relationships/image" Target="../media/image11.jpeg"/><Relationship Id="rId4"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p:cNvSpPr>
            <a:spLocks noGrp="1"/>
          </p:cNvSpPr>
          <p:nvPr>
            <p:ph type="ctrTitle"/>
          </p:nvPr>
        </p:nvSpPr>
        <p:spPr/>
        <p:txBody>
          <a:bodyPr>
            <a:normAutofit/>
          </a:bodyPr>
          <a:lstStyle/>
          <a:p>
            <a:r>
              <a:rPr lang="en-US" sz="2800" dirty="0">
                <a:latin typeface="Times New Roman" panose="02020603050405020304" pitchFamily="18" charset="0"/>
                <a:cs typeface="Times New Roman" panose="02020603050405020304" pitchFamily="18" charset="0"/>
              </a:rPr>
              <a:t>Systematic Training Design: Time management Skills Training</a:t>
            </a:r>
          </a:p>
        </p:txBody>
      </p:sp>
      <p:sp>
        <p:nvSpPr>
          <p:cNvPr id="10" name="Subtitle 9"/>
          <p:cNvSpPr>
            <a:spLocks noGrp="1"/>
          </p:cNvSpPr>
          <p:nvPr>
            <p:ph type="subTitle" idx="1"/>
          </p:nvPr>
        </p:nvSpPr>
        <p:spPr/>
        <p:txBody>
          <a:bodyPr>
            <a:normAutofit/>
          </a:bodyPr>
          <a:lstStyle/>
          <a:p>
            <a:r>
              <a:rPr lang="en-US" dirty="0">
                <a:latin typeface="Times New Roman" panose="02020603050405020304" pitchFamily="18" charset="0"/>
                <a:cs typeface="Times New Roman" panose="02020603050405020304" pitchFamily="18" charset="0"/>
              </a:rPr>
              <a:t>Cassandra Cho</a:t>
            </a:r>
          </a:p>
        </p:txBody>
      </p:sp>
      <p:pic>
        <p:nvPicPr>
          <p:cNvPr id="5" name="Audio 4">
            <a:hlinkClick r:id="" action="ppaction://media"/>
            <a:extLst>
              <a:ext uri="{FF2B5EF4-FFF2-40B4-BE49-F238E27FC236}">
                <a16:creationId xmlns:a16="http://schemas.microsoft.com/office/drawing/2014/main" id="{281435A1-7F23-41E4-92E5-3DADCA9B2436}"/>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82000" y="6096000"/>
            <a:ext cx="609600" cy="609600"/>
          </a:xfrm>
          <a:prstGeom prst="rect">
            <a:avLst/>
          </a:prstGeom>
        </p:spPr>
      </p:pic>
    </p:spTree>
    <p:extLst>
      <p:ext uri="{BB962C8B-B14F-4D97-AF65-F5344CB8AC3E}">
        <p14:creationId xmlns:p14="http://schemas.microsoft.com/office/powerpoint/2010/main" val="1486921001"/>
      </p:ext>
    </p:extLst>
  </p:cSld>
  <p:clrMapOvr>
    <a:masterClrMapping/>
  </p:clrMapOvr>
  <mc:AlternateContent xmlns:mc="http://schemas.openxmlformats.org/markup-compatibility/2006">
    <mc:Choice xmlns:p14="http://schemas.microsoft.com/office/powerpoint/2010/main" Requires="p14">
      <p:transition spd="slow" p14:dur="2000" advTm="81801"/>
    </mc:Choice>
    <mc:Fallback>
      <p:transition spd="slow" advTm="8180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5"/>
                </p:tgtEl>
              </p:cMediaNode>
            </p:audio>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83B416-C8A4-48C5-83FC-690D400FE8F0}"/>
              </a:ext>
            </a:extLst>
          </p:cNvPr>
          <p:cNvSpPr>
            <a:spLocks noGrp="1"/>
          </p:cNvSpPr>
          <p:nvPr>
            <p:ph type="title"/>
          </p:nvPr>
        </p:nvSpPr>
        <p:spPr/>
        <p:txBody>
          <a:bodyPr>
            <a:normAutofit/>
          </a:bodyPr>
          <a:lstStyle/>
          <a:p>
            <a:r>
              <a:rPr lang="en-US" sz="2800" dirty="0">
                <a:latin typeface="Times New Roman" panose="02020603050405020304" pitchFamily="18" charset="0"/>
                <a:cs typeface="Times New Roman" panose="02020603050405020304" pitchFamily="18" charset="0"/>
              </a:rPr>
              <a:t>Learning and Transfer of Training</a:t>
            </a:r>
          </a:p>
        </p:txBody>
      </p:sp>
      <p:pic>
        <p:nvPicPr>
          <p:cNvPr id="8" name="Content Placeholder 7">
            <a:extLst>
              <a:ext uri="{FF2B5EF4-FFF2-40B4-BE49-F238E27FC236}">
                <a16:creationId xmlns:a16="http://schemas.microsoft.com/office/drawing/2014/main" id="{40EA3829-FA7D-4C33-8E2A-DBA004E848E7}"/>
              </a:ext>
            </a:extLst>
          </p:cNvPr>
          <p:cNvPicPr>
            <a:picLocks noGrp="1" noChangeAspect="1"/>
          </p:cNvPicPr>
          <p:nvPr>
            <p:ph sz="half" idx="2"/>
          </p:nvPr>
        </p:nvPicPr>
        <p:blipFill>
          <a:blip r:embed="rId5"/>
          <a:stretch>
            <a:fillRect/>
          </a:stretch>
        </p:blipFill>
        <p:spPr>
          <a:xfrm>
            <a:off x="4572001" y="2804984"/>
            <a:ext cx="4055901" cy="2273643"/>
          </a:xfrm>
          <a:prstGeom prst="rect">
            <a:avLst/>
          </a:prstGeom>
        </p:spPr>
      </p:pic>
      <p:sp>
        <p:nvSpPr>
          <p:cNvPr id="5" name="Slide Number Placeholder 4">
            <a:extLst>
              <a:ext uri="{FF2B5EF4-FFF2-40B4-BE49-F238E27FC236}">
                <a16:creationId xmlns:a16="http://schemas.microsoft.com/office/drawing/2014/main" id="{0DF12930-08A5-4FC7-891F-EA475684D381}"/>
              </a:ext>
            </a:extLst>
          </p:cNvPr>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BA46609C-3952-854B-B9FF-E491FF9CE03E}" type="slidenum">
              <a:rPr kumimoji="0" lang="en-US" sz="1200" b="0" i="0" u="none" strike="noStrike" kern="1200" cap="none" spc="0" normalizeH="0" baseline="0" noProof="0" smtClean="0">
                <a:ln>
                  <a:noFill/>
                </a:ln>
                <a:solidFill>
                  <a:prstClr val="black">
                    <a:lumMod val="50000"/>
                    <a:lumOff val="50000"/>
                  </a:prstClr>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10</a:t>
            </a:fld>
            <a:endParaRPr kumimoji="0" lang="en-US" sz="1200" b="0" i="0" u="none" strike="noStrike" kern="1200" cap="none" spc="0" normalizeH="0" baseline="0" noProof="0">
              <a:ln>
                <a:noFill/>
              </a:ln>
              <a:solidFill>
                <a:prstClr val="black">
                  <a:lumMod val="50000"/>
                  <a:lumOff val="50000"/>
                </a:prstClr>
              </a:solidFill>
              <a:effectLst/>
              <a:uLnTx/>
              <a:uFillTx/>
              <a:latin typeface="Calibri"/>
              <a:ea typeface="+mn-ea"/>
              <a:cs typeface="+mn-cs"/>
            </a:endParaRPr>
          </a:p>
        </p:txBody>
      </p:sp>
      <p:sp>
        <p:nvSpPr>
          <p:cNvPr id="6" name="Footer Placeholder 5">
            <a:extLst>
              <a:ext uri="{FF2B5EF4-FFF2-40B4-BE49-F238E27FC236}">
                <a16:creationId xmlns:a16="http://schemas.microsoft.com/office/drawing/2014/main" id="{CFC40E65-2A51-48C1-887E-A5DF049EB392}"/>
              </a:ext>
            </a:extLst>
          </p:cNvPr>
          <p:cNvSpPr>
            <a:spLocks noGrp="1"/>
          </p:cNvSpPr>
          <p:nvPr>
            <p:ph type="ftr" sz="quarter" idx="11"/>
          </p:nvPr>
        </p:nvSpPr>
        <p:spPr>
          <a:xfrm>
            <a:off x="2048845" y="6556618"/>
            <a:ext cx="4759727" cy="239955"/>
          </a:xfrm>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*https://www.stada.org.sg/a-process-approach-to-training-effective</a:t>
            </a:r>
          </a:p>
        </p:txBody>
      </p:sp>
      <p:sp>
        <p:nvSpPr>
          <p:cNvPr id="7" name="Content Placeholder 6">
            <a:extLst>
              <a:ext uri="{FF2B5EF4-FFF2-40B4-BE49-F238E27FC236}">
                <a16:creationId xmlns:a16="http://schemas.microsoft.com/office/drawing/2014/main" id="{18DC599B-B9D2-43A8-9B9D-3F1DB0525148}"/>
              </a:ext>
            </a:extLst>
          </p:cNvPr>
          <p:cNvSpPr>
            <a:spLocks noGrp="1"/>
          </p:cNvSpPr>
          <p:nvPr>
            <p:ph sz="half" idx="1"/>
          </p:nvPr>
        </p:nvSpPr>
        <p:spPr>
          <a:xfrm>
            <a:off x="1087394" y="2940908"/>
            <a:ext cx="2891481" cy="2273643"/>
          </a:xfrm>
        </p:spPr>
        <p:txBody>
          <a:bodyPr/>
          <a:lstStyle/>
          <a:p>
            <a:pPr>
              <a:buFont typeface="Arial" panose="020B0604020202020204" pitchFamily="34" charset="0"/>
              <a:buChar char="•"/>
            </a:pPr>
            <a:r>
              <a:rPr lang="en-US" sz="1800" dirty="0">
                <a:latin typeface="Times New Roman" panose="02020603050405020304" pitchFamily="18" charset="0"/>
                <a:cs typeface="Times New Roman" panose="02020603050405020304" pitchFamily="18" charset="0"/>
              </a:rPr>
              <a:t>Environmental Influences</a:t>
            </a:r>
          </a:p>
          <a:p>
            <a:pPr>
              <a:buFont typeface="Arial" panose="020B0604020202020204" pitchFamily="34" charset="0"/>
              <a:buChar char="•"/>
            </a:pPr>
            <a:r>
              <a:rPr lang="en-US" sz="1800" dirty="0">
                <a:latin typeface="Times New Roman" panose="02020603050405020304" pitchFamily="18" charset="0"/>
                <a:cs typeface="Times New Roman" panose="02020603050405020304" pitchFamily="18" charset="0"/>
              </a:rPr>
              <a:t>Cognitive Strategies</a:t>
            </a:r>
          </a:p>
          <a:p>
            <a:pPr>
              <a:buFont typeface="Arial" panose="020B0604020202020204" pitchFamily="34" charset="0"/>
              <a:buChar char="•"/>
            </a:pPr>
            <a:r>
              <a:rPr lang="en-US" sz="1800" dirty="0">
                <a:latin typeface="Times New Roman" panose="02020603050405020304" pitchFamily="18" charset="0"/>
                <a:cs typeface="Times New Roman" panose="02020603050405020304" pitchFamily="18" charset="0"/>
              </a:rPr>
              <a:t>Observation</a:t>
            </a:r>
          </a:p>
          <a:p>
            <a:pPr>
              <a:buFont typeface="Arial" panose="020B0604020202020204" pitchFamily="34" charset="0"/>
              <a:buChar char="•"/>
            </a:pPr>
            <a:r>
              <a:rPr lang="en-US" sz="1800" dirty="0">
                <a:latin typeface="Times New Roman" panose="02020603050405020304" pitchFamily="18" charset="0"/>
                <a:cs typeface="Times New Roman" panose="02020603050405020304" pitchFamily="18" charset="0"/>
              </a:rPr>
              <a:t>Generalization &amp; Maintenance</a:t>
            </a:r>
          </a:p>
          <a:p>
            <a:pPr>
              <a:buFont typeface="Arial" panose="020B0604020202020204" pitchFamily="34" charset="0"/>
              <a:buChar char="•"/>
            </a:pPr>
            <a:r>
              <a:rPr lang="en-US" sz="1800" dirty="0">
                <a:latin typeface="Times New Roman" panose="02020603050405020304" pitchFamily="18" charset="0"/>
                <a:cs typeface="Times New Roman" panose="02020603050405020304" pitchFamily="18" charset="0"/>
              </a:rPr>
              <a:t>Manager &amp; Peer Support</a:t>
            </a:r>
          </a:p>
          <a:p>
            <a:pPr marL="0" indent="0">
              <a:buNone/>
            </a:pPr>
            <a:endParaRPr lang="en-US" dirty="0"/>
          </a:p>
        </p:txBody>
      </p:sp>
      <p:pic>
        <p:nvPicPr>
          <p:cNvPr id="3" name="Audio 2">
            <a:hlinkClick r:id="" action="ppaction://media"/>
            <a:extLst>
              <a:ext uri="{FF2B5EF4-FFF2-40B4-BE49-F238E27FC236}">
                <a16:creationId xmlns:a16="http://schemas.microsoft.com/office/drawing/2014/main" id="{113E4221-8DC6-43C5-B2BF-6BAD31C111CC}"/>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382000" y="6096000"/>
            <a:ext cx="609600" cy="609600"/>
          </a:xfrm>
          <a:prstGeom prst="rect">
            <a:avLst/>
          </a:prstGeom>
        </p:spPr>
      </p:pic>
    </p:spTree>
    <p:extLst>
      <p:ext uri="{BB962C8B-B14F-4D97-AF65-F5344CB8AC3E}">
        <p14:creationId xmlns:p14="http://schemas.microsoft.com/office/powerpoint/2010/main" val="1319380949"/>
      </p:ext>
    </p:extLst>
  </p:cSld>
  <p:clrMapOvr>
    <a:masterClrMapping/>
  </p:clrMapOvr>
  <mc:AlternateContent xmlns:mc="http://schemas.openxmlformats.org/markup-compatibility/2006">
    <mc:Choice xmlns:p14="http://schemas.microsoft.com/office/powerpoint/2010/main" Requires="p14">
      <p:transition spd="slow" p14:dur="5500" advTm="151035">
        <p14:vortex dir="r"/>
      </p:transition>
    </mc:Choice>
    <mc:Fallback>
      <p:transition spd="slow" advTm="151035">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F2D2E35E-0071-4679-A48E-639A94DDD46A}"/>
              </a:ext>
            </a:extLst>
          </p:cNvPr>
          <p:cNvSpPr>
            <a:spLocks noGrp="1"/>
          </p:cNvSpPr>
          <p:nvPr>
            <p:ph type="title"/>
          </p:nvPr>
        </p:nvSpPr>
        <p:spPr/>
        <p:txBody>
          <a:bodyPr>
            <a:normAutofit/>
          </a:bodyPr>
          <a:lstStyle/>
          <a:p>
            <a:r>
              <a:rPr lang="en-US" sz="2800" dirty="0">
                <a:latin typeface="Times New Roman" panose="02020603050405020304" pitchFamily="18" charset="0"/>
                <a:cs typeface="Times New Roman" panose="02020603050405020304" pitchFamily="18" charset="0"/>
              </a:rPr>
              <a:t>Post-Training Activities</a:t>
            </a:r>
          </a:p>
        </p:txBody>
      </p:sp>
      <p:sp>
        <p:nvSpPr>
          <p:cNvPr id="8" name="Content Placeholder 7">
            <a:extLst>
              <a:ext uri="{FF2B5EF4-FFF2-40B4-BE49-F238E27FC236}">
                <a16:creationId xmlns:a16="http://schemas.microsoft.com/office/drawing/2014/main" id="{59A428C1-70C9-4F3F-9280-685CC91F4621}"/>
              </a:ext>
            </a:extLst>
          </p:cNvPr>
          <p:cNvSpPr>
            <a:spLocks noGrp="1"/>
          </p:cNvSpPr>
          <p:nvPr>
            <p:ph sz="half" idx="1"/>
          </p:nvPr>
        </p:nvSpPr>
        <p:spPr>
          <a:xfrm>
            <a:off x="1283368" y="2999873"/>
            <a:ext cx="2711116" cy="3126289"/>
          </a:xfrm>
        </p:spPr>
        <p:txBody>
          <a:bodyPr>
            <a:normAutofit/>
          </a:bodyPr>
          <a:lstStyle/>
          <a:p>
            <a:pPr lvl="0">
              <a:buFont typeface="Arial" panose="020B0604020202020204" pitchFamily="34" charset="0"/>
              <a:buChar char="•"/>
            </a:pPr>
            <a:r>
              <a:rPr lang="en-US" sz="1800" dirty="0">
                <a:latin typeface="Times New Roman" panose="02020603050405020304" pitchFamily="18" charset="0"/>
                <a:cs typeface="Times New Roman" panose="02020603050405020304" pitchFamily="18" charset="0"/>
              </a:rPr>
              <a:t>Practice Opportunities</a:t>
            </a:r>
          </a:p>
          <a:p>
            <a:pPr lvl="0">
              <a:buFont typeface="Arial" panose="020B0604020202020204" pitchFamily="34" charset="0"/>
              <a:buChar char="•"/>
            </a:pPr>
            <a:r>
              <a:rPr lang="en-US" sz="1800" dirty="0">
                <a:latin typeface="Times New Roman" panose="02020603050405020304" pitchFamily="18" charset="0"/>
                <a:cs typeface="Times New Roman" panose="02020603050405020304" pitchFamily="18" charset="0"/>
              </a:rPr>
              <a:t>Peer Support</a:t>
            </a:r>
          </a:p>
          <a:p>
            <a:pPr lvl="0">
              <a:buFont typeface="Arial" panose="020B0604020202020204" pitchFamily="34" charset="0"/>
              <a:buChar char="•"/>
            </a:pPr>
            <a:r>
              <a:rPr lang="en-US" sz="1800" dirty="0">
                <a:latin typeface="Times New Roman" panose="02020603050405020304" pitchFamily="18" charset="0"/>
                <a:cs typeface="Times New Roman" panose="02020603050405020304" pitchFamily="18" charset="0"/>
              </a:rPr>
              <a:t>Team Meetings</a:t>
            </a:r>
          </a:p>
          <a:p>
            <a:pPr lvl="0">
              <a:buFont typeface="Arial" panose="020B0604020202020204" pitchFamily="34" charset="0"/>
              <a:buChar char="•"/>
            </a:pPr>
            <a:r>
              <a:rPr lang="en-US" sz="1800" dirty="0">
                <a:latin typeface="Times New Roman" panose="02020603050405020304" pitchFamily="18" charset="0"/>
                <a:cs typeface="Times New Roman" panose="02020603050405020304" pitchFamily="18" charset="0"/>
              </a:rPr>
              <a:t>Training Evaluation</a:t>
            </a:r>
          </a:p>
        </p:txBody>
      </p:sp>
      <p:sp>
        <p:nvSpPr>
          <p:cNvPr id="5" name="Slide Number Placeholder 4">
            <a:extLst>
              <a:ext uri="{FF2B5EF4-FFF2-40B4-BE49-F238E27FC236}">
                <a16:creationId xmlns:a16="http://schemas.microsoft.com/office/drawing/2014/main" id="{1793E235-99C1-4058-9A42-56771963122B}"/>
              </a:ext>
            </a:extLst>
          </p:cNvPr>
          <p:cNvSpPr>
            <a:spLocks noGrp="1"/>
          </p:cNvSpPr>
          <p:nvPr>
            <p:ph type="sldNum" sz="quarter" idx="12"/>
          </p:nvPr>
        </p:nvSpPr>
        <p:spPr/>
        <p:txBody>
          <a:bodyPr/>
          <a:lstStyle/>
          <a:p>
            <a:fld id="{BA46609C-3952-854B-B9FF-E491FF9CE03E}" type="slidenum">
              <a:rPr lang="en-US" smtClean="0"/>
              <a:t>11</a:t>
            </a:fld>
            <a:endParaRPr lang="en-US"/>
          </a:p>
        </p:txBody>
      </p:sp>
      <p:sp>
        <p:nvSpPr>
          <p:cNvPr id="6" name="Footer Placeholder 5">
            <a:extLst>
              <a:ext uri="{FF2B5EF4-FFF2-40B4-BE49-F238E27FC236}">
                <a16:creationId xmlns:a16="http://schemas.microsoft.com/office/drawing/2014/main" id="{6D24A53A-48CE-43A4-A062-6514F71206C5}"/>
              </a:ext>
            </a:extLst>
          </p:cNvPr>
          <p:cNvSpPr>
            <a:spLocks noGrp="1"/>
          </p:cNvSpPr>
          <p:nvPr>
            <p:ph type="ftr" sz="quarter" idx="11"/>
          </p:nvPr>
        </p:nvSpPr>
        <p:spPr/>
        <p:txBody>
          <a:bodyPr/>
          <a:lstStyle/>
          <a:p>
            <a:r>
              <a:rPr lang="en-US" dirty="0">
                <a:solidFill>
                  <a:schemeClr val="tx1"/>
                </a:solidFill>
                <a:latin typeface="Times New Roman" panose="02020603050405020304" pitchFamily="18" charset="0"/>
                <a:cs typeface="Times New Roman" panose="02020603050405020304" pitchFamily="18" charset="0"/>
              </a:rPr>
              <a:t>*http://crystalandmedia.blogspot.com/2013/09/organizational-analysis.html</a:t>
            </a:r>
          </a:p>
        </p:txBody>
      </p:sp>
      <p:pic>
        <p:nvPicPr>
          <p:cNvPr id="10" name="Content Placeholder 7">
            <a:extLst>
              <a:ext uri="{FF2B5EF4-FFF2-40B4-BE49-F238E27FC236}">
                <a16:creationId xmlns:a16="http://schemas.microsoft.com/office/drawing/2014/main" id="{29158975-5BD5-4F25-BBAE-5FF7BFB1F8E0}"/>
              </a:ext>
            </a:extLst>
          </p:cNvPr>
          <p:cNvPicPr>
            <a:picLocks noGrp="1" noChangeAspect="1"/>
          </p:cNvPicPr>
          <p:nvPr>
            <p:ph sz="half" idx="2"/>
          </p:nvPr>
        </p:nvPicPr>
        <p:blipFill>
          <a:blip r:embed="rId5"/>
          <a:stretch>
            <a:fillRect/>
          </a:stretch>
        </p:blipFill>
        <p:spPr>
          <a:xfrm>
            <a:off x="4251159" y="2491581"/>
            <a:ext cx="4026568" cy="2743200"/>
          </a:xfrm>
          <a:prstGeom prst="rect">
            <a:avLst/>
          </a:prstGeom>
        </p:spPr>
      </p:pic>
      <p:pic>
        <p:nvPicPr>
          <p:cNvPr id="2" name="Audio 1">
            <a:hlinkClick r:id="" action="ppaction://media"/>
            <a:extLst>
              <a:ext uri="{FF2B5EF4-FFF2-40B4-BE49-F238E27FC236}">
                <a16:creationId xmlns:a16="http://schemas.microsoft.com/office/drawing/2014/main" id="{02141E41-5F2D-44E1-BBE5-4B449BFD2E46}"/>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382000" y="6096000"/>
            <a:ext cx="609600" cy="609600"/>
          </a:xfrm>
          <a:prstGeom prst="rect">
            <a:avLst/>
          </a:prstGeom>
        </p:spPr>
      </p:pic>
    </p:spTree>
    <p:extLst>
      <p:ext uri="{BB962C8B-B14F-4D97-AF65-F5344CB8AC3E}">
        <p14:creationId xmlns:p14="http://schemas.microsoft.com/office/powerpoint/2010/main" val="2112561920"/>
      </p:ext>
    </p:extLst>
  </p:cSld>
  <p:clrMapOvr>
    <a:masterClrMapping/>
  </p:clrMapOvr>
  <mc:AlternateContent xmlns:mc="http://schemas.openxmlformats.org/markup-compatibility/2006">
    <mc:Choice xmlns:p14="http://schemas.microsoft.com/office/powerpoint/2010/main" Requires="p14">
      <p:transition spd="slow" p14:dur="5500" advTm="105723">
        <p14:vortex dir="r"/>
      </p:transition>
    </mc:Choice>
    <mc:Fallback>
      <p:transition spd="slow" advTm="105723">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6C9421-CCE3-432E-A9E9-5D75DFF65E9C}"/>
              </a:ext>
            </a:extLst>
          </p:cNvPr>
          <p:cNvSpPr>
            <a:spLocks noGrp="1"/>
          </p:cNvSpPr>
          <p:nvPr>
            <p:ph type="title"/>
          </p:nvPr>
        </p:nvSpPr>
        <p:spPr/>
        <p:txBody>
          <a:bodyPr>
            <a:normAutofit/>
          </a:bodyPr>
          <a:lstStyle/>
          <a:p>
            <a:r>
              <a:rPr lang="en-US" sz="2800" dirty="0">
                <a:latin typeface="Times New Roman" panose="02020603050405020304" pitchFamily="18" charset="0"/>
                <a:cs typeface="Times New Roman" panose="02020603050405020304" pitchFamily="18" charset="0"/>
              </a:rPr>
              <a:t>Program Evaluation</a:t>
            </a:r>
          </a:p>
        </p:txBody>
      </p:sp>
      <p:pic>
        <p:nvPicPr>
          <p:cNvPr id="7" name="Content Placeholder 6">
            <a:extLst>
              <a:ext uri="{FF2B5EF4-FFF2-40B4-BE49-F238E27FC236}">
                <a16:creationId xmlns:a16="http://schemas.microsoft.com/office/drawing/2014/main" id="{42F2B860-8CCC-4201-B2DE-601DB72AE8E4}"/>
              </a:ext>
            </a:extLst>
          </p:cNvPr>
          <p:cNvPicPr>
            <a:picLocks noGrp="1" noChangeAspect="1"/>
          </p:cNvPicPr>
          <p:nvPr>
            <p:ph sz="half" idx="1"/>
          </p:nvPr>
        </p:nvPicPr>
        <p:blipFill>
          <a:blip r:embed="rId5"/>
          <a:stretch>
            <a:fillRect/>
          </a:stretch>
        </p:blipFill>
        <p:spPr>
          <a:xfrm>
            <a:off x="927100" y="2390274"/>
            <a:ext cx="3644900" cy="2518610"/>
          </a:xfrm>
          <a:prstGeom prst="rect">
            <a:avLst/>
          </a:prstGeom>
        </p:spPr>
      </p:pic>
      <p:sp>
        <p:nvSpPr>
          <p:cNvPr id="5" name="Slide Number Placeholder 4">
            <a:extLst>
              <a:ext uri="{FF2B5EF4-FFF2-40B4-BE49-F238E27FC236}">
                <a16:creationId xmlns:a16="http://schemas.microsoft.com/office/drawing/2014/main" id="{18E6D9DD-EB35-4E63-A8C1-987169BF2D9F}"/>
              </a:ext>
            </a:extLst>
          </p:cNvPr>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BA46609C-3952-854B-B9FF-E491FF9CE03E}" type="slidenum">
              <a:rPr kumimoji="0" lang="en-US" sz="1200" b="0" i="0" u="none" strike="noStrike" kern="1200" cap="none" spc="0" normalizeH="0" baseline="0" noProof="0" smtClean="0">
                <a:ln>
                  <a:noFill/>
                </a:ln>
                <a:solidFill>
                  <a:prstClr val="black">
                    <a:lumMod val="50000"/>
                    <a:lumOff val="50000"/>
                  </a:prstClr>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12</a:t>
            </a:fld>
            <a:endParaRPr kumimoji="0" lang="en-US" sz="1200" b="0" i="0" u="none" strike="noStrike" kern="1200" cap="none" spc="0" normalizeH="0" baseline="0" noProof="0">
              <a:ln>
                <a:noFill/>
              </a:ln>
              <a:solidFill>
                <a:prstClr val="black">
                  <a:lumMod val="50000"/>
                  <a:lumOff val="50000"/>
                </a:prstClr>
              </a:solidFill>
              <a:effectLst/>
              <a:uLnTx/>
              <a:uFillTx/>
              <a:latin typeface="Calibri"/>
              <a:ea typeface="+mn-ea"/>
              <a:cs typeface="+mn-cs"/>
            </a:endParaRPr>
          </a:p>
        </p:txBody>
      </p:sp>
      <p:sp>
        <p:nvSpPr>
          <p:cNvPr id="6" name="Footer Placeholder 5">
            <a:extLst>
              <a:ext uri="{FF2B5EF4-FFF2-40B4-BE49-F238E27FC236}">
                <a16:creationId xmlns:a16="http://schemas.microsoft.com/office/drawing/2014/main" id="{6D7D3B05-B0A8-4BEF-BC96-8B85C45DF356}"/>
              </a:ext>
            </a:extLst>
          </p:cNvPr>
          <p:cNvSpPr>
            <a:spLocks noGrp="1"/>
          </p:cNvSpPr>
          <p:nvPr>
            <p:ph type="ftr" sz="quarter" idx="11"/>
          </p:nvPr>
        </p:nvSpPr>
        <p:spPr>
          <a:xfrm>
            <a:off x="2131540" y="6556619"/>
            <a:ext cx="5121876" cy="272238"/>
          </a:xfrm>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dirty="0">
                <a:ln>
                  <a:noFill/>
                </a:ln>
                <a:solidFill>
                  <a:prstClr val="black"/>
                </a:solidFill>
                <a:effectLst/>
                <a:uLnTx/>
                <a:uFillTx/>
                <a:latin typeface="Calibri"/>
                <a:ea typeface="+mn-ea"/>
                <a:cs typeface="+mn-cs"/>
              </a:rPr>
              <a:t>*https://www.mdi-training.com/blog/blog/kirkpatrick-methodoloy-training-evaluation/</a:t>
            </a:r>
          </a:p>
        </p:txBody>
      </p:sp>
      <p:sp>
        <p:nvSpPr>
          <p:cNvPr id="4" name="Content Placeholder 3">
            <a:extLst>
              <a:ext uri="{FF2B5EF4-FFF2-40B4-BE49-F238E27FC236}">
                <a16:creationId xmlns:a16="http://schemas.microsoft.com/office/drawing/2014/main" id="{9CF82F12-1A8B-4D68-9C0E-3711D89A3B45}"/>
              </a:ext>
            </a:extLst>
          </p:cNvPr>
          <p:cNvSpPr>
            <a:spLocks noGrp="1"/>
          </p:cNvSpPr>
          <p:nvPr>
            <p:ph sz="half" idx="2"/>
          </p:nvPr>
        </p:nvSpPr>
        <p:spPr>
          <a:xfrm>
            <a:off x="4818184" y="2720398"/>
            <a:ext cx="3398716" cy="3405766"/>
          </a:xfrm>
        </p:spPr>
        <p:txBody>
          <a:bodyPr>
            <a:normAutofit/>
          </a:bodyPr>
          <a:lstStyle/>
          <a:p>
            <a:pPr>
              <a:buFont typeface="Arial" panose="020B0604020202020204" pitchFamily="34" charset="0"/>
              <a:buChar char="•"/>
            </a:pPr>
            <a:r>
              <a:rPr lang="en-US" sz="1800" dirty="0">
                <a:latin typeface="Times New Roman" panose="02020603050405020304" pitchFamily="18" charset="0"/>
                <a:cs typeface="Times New Roman" panose="02020603050405020304" pitchFamily="18" charset="0"/>
              </a:rPr>
              <a:t>Training Satisfaction</a:t>
            </a:r>
          </a:p>
          <a:p>
            <a:pPr>
              <a:buFont typeface="Arial" panose="020B0604020202020204" pitchFamily="34" charset="0"/>
              <a:buChar char="•"/>
            </a:pPr>
            <a:r>
              <a:rPr lang="en-US" sz="1800" dirty="0">
                <a:latin typeface="Times New Roman" panose="02020603050405020304" pitchFamily="18" charset="0"/>
                <a:cs typeface="Times New Roman" panose="02020603050405020304" pitchFamily="18" charset="0"/>
              </a:rPr>
              <a:t>Learning Ability</a:t>
            </a:r>
          </a:p>
          <a:p>
            <a:pPr>
              <a:buFont typeface="Arial" panose="020B0604020202020204" pitchFamily="34" charset="0"/>
              <a:buChar char="•"/>
            </a:pPr>
            <a:r>
              <a:rPr lang="en-US" sz="1800" dirty="0">
                <a:latin typeface="Times New Roman" panose="02020603050405020304" pitchFamily="18" charset="0"/>
                <a:cs typeface="Times New Roman" panose="02020603050405020304" pitchFamily="18" charset="0"/>
              </a:rPr>
              <a:t>Use of Knowledge and Skills on the Job</a:t>
            </a:r>
          </a:p>
          <a:p>
            <a:pPr>
              <a:buFont typeface="Arial" panose="020B0604020202020204" pitchFamily="34" charset="0"/>
              <a:buChar char="•"/>
            </a:pPr>
            <a:r>
              <a:rPr lang="en-US" sz="1800" dirty="0">
                <a:latin typeface="Times New Roman" panose="02020603050405020304" pitchFamily="18" charset="0"/>
                <a:cs typeface="Times New Roman" panose="02020603050405020304" pitchFamily="18" charset="0"/>
              </a:rPr>
              <a:t>Training Results</a:t>
            </a:r>
          </a:p>
        </p:txBody>
      </p:sp>
      <p:pic>
        <p:nvPicPr>
          <p:cNvPr id="3" name="Audio 2">
            <a:hlinkClick r:id="" action="ppaction://media"/>
            <a:extLst>
              <a:ext uri="{FF2B5EF4-FFF2-40B4-BE49-F238E27FC236}">
                <a16:creationId xmlns:a16="http://schemas.microsoft.com/office/drawing/2014/main" id="{220911FA-E41E-4ABC-AE05-150E1F18CBBC}"/>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382000" y="6096000"/>
            <a:ext cx="609600" cy="609600"/>
          </a:xfrm>
          <a:prstGeom prst="rect">
            <a:avLst/>
          </a:prstGeom>
        </p:spPr>
      </p:pic>
    </p:spTree>
    <p:extLst>
      <p:ext uri="{BB962C8B-B14F-4D97-AF65-F5344CB8AC3E}">
        <p14:creationId xmlns:p14="http://schemas.microsoft.com/office/powerpoint/2010/main" val="2541443891"/>
      </p:ext>
    </p:extLst>
  </p:cSld>
  <p:clrMapOvr>
    <a:masterClrMapping/>
  </p:clrMapOvr>
  <mc:AlternateContent xmlns:mc="http://schemas.openxmlformats.org/markup-compatibility/2006">
    <mc:Choice xmlns:p14="http://schemas.microsoft.com/office/powerpoint/2010/main" Requires="p14">
      <p:transition spd="slow" p14:dur="5500" advTm="112010">
        <p14:vortex dir="r"/>
      </p:transition>
    </mc:Choice>
    <mc:Fallback>
      <p:transition spd="slow" advTm="11201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63E0D0-CD34-4F00-97E8-43B05E1E7DB0}"/>
              </a:ext>
            </a:extLst>
          </p:cNvPr>
          <p:cNvSpPr>
            <a:spLocks noGrp="1"/>
          </p:cNvSpPr>
          <p:nvPr>
            <p:ph type="title"/>
          </p:nvPr>
        </p:nvSpPr>
        <p:spPr/>
        <p:txBody>
          <a:bodyPr>
            <a:normAutofit/>
          </a:bodyPr>
          <a:lstStyle/>
          <a:p>
            <a:r>
              <a:rPr lang="en-US" sz="2800" dirty="0">
                <a:latin typeface="Times New Roman" panose="02020603050405020304" pitchFamily="18" charset="0"/>
                <a:cs typeface="Times New Roman" panose="02020603050405020304" pitchFamily="18" charset="0"/>
              </a:rPr>
              <a:t>Discussion</a:t>
            </a:r>
          </a:p>
        </p:txBody>
      </p:sp>
      <p:pic>
        <p:nvPicPr>
          <p:cNvPr id="8" name="Content Placeholder 7">
            <a:extLst>
              <a:ext uri="{FF2B5EF4-FFF2-40B4-BE49-F238E27FC236}">
                <a16:creationId xmlns:a16="http://schemas.microsoft.com/office/drawing/2014/main" id="{93C8B0ED-4066-45CE-B5DF-E34FD3533DD3}"/>
              </a:ext>
            </a:extLst>
          </p:cNvPr>
          <p:cNvPicPr>
            <a:picLocks noGrp="1" noChangeAspect="1"/>
          </p:cNvPicPr>
          <p:nvPr>
            <p:ph idx="1"/>
          </p:nvPr>
        </p:nvPicPr>
        <p:blipFill>
          <a:blip r:embed="rId5"/>
          <a:stretch>
            <a:fillRect/>
          </a:stretch>
        </p:blipFill>
        <p:spPr>
          <a:xfrm>
            <a:off x="1902941" y="2211859"/>
            <a:ext cx="5375189" cy="3657600"/>
          </a:xfrm>
          <a:prstGeom prst="rect">
            <a:avLst/>
          </a:prstGeom>
        </p:spPr>
      </p:pic>
      <p:sp>
        <p:nvSpPr>
          <p:cNvPr id="6" name="Footer Placeholder 5">
            <a:extLst>
              <a:ext uri="{FF2B5EF4-FFF2-40B4-BE49-F238E27FC236}">
                <a16:creationId xmlns:a16="http://schemas.microsoft.com/office/drawing/2014/main" id="{735EB0F8-09D2-480B-9C56-6CE88AE0D5A4}"/>
              </a:ext>
            </a:extLst>
          </p:cNvPr>
          <p:cNvSpPr>
            <a:spLocks noGrp="1"/>
          </p:cNvSpPr>
          <p:nvPr>
            <p:ph type="ftr" sz="quarter" idx="11"/>
          </p:nvPr>
        </p:nvSpPr>
        <p:spPr/>
        <p:txBody>
          <a:bodyPr/>
          <a:lstStyle/>
          <a:p>
            <a:r>
              <a:rPr lang="en-US" sz="1000" dirty="0">
                <a:solidFill>
                  <a:schemeClr val="tx1"/>
                </a:solidFill>
                <a:latin typeface="Times New Roman" panose="02020603050405020304" pitchFamily="18" charset="0"/>
                <a:cs typeface="Times New Roman" panose="02020603050405020304" pitchFamily="18" charset="0"/>
              </a:rPr>
              <a:t>*https://research-methodology.net/factors-affecting-training-transfer/</a:t>
            </a:r>
          </a:p>
        </p:txBody>
      </p:sp>
      <p:sp>
        <p:nvSpPr>
          <p:cNvPr id="5" name="Slide Number Placeholder 4">
            <a:extLst>
              <a:ext uri="{FF2B5EF4-FFF2-40B4-BE49-F238E27FC236}">
                <a16:creationId xmlns:a16="http://schemas.microsoft.com/office/drawing/2014/main" id="{BF433C06-2D7A-4D75-A1CE-E6E0EF606B05}"/>
              </a:ext>
            </a:extLst>
          </p:cNvPr>
          <p:cNvSpPr>
            <a:spLocks noGrp="1"/>
          </p:cNvSpPr>
          <p:nvPr>
            <p:ph type="sldNum" sz="quarter" idx="12"/>
          </p:nvPr>
        </p:nvSpPr>
        <p:spPr/>
        <p:txBody>
          <a:bodyPr/>
          <a:lstStyle/>
          <a:p>
            <a:fld id="{BA46609C-3952-854B-B9FF-E491FF9CE03E}" type="slidenum">
              <a:rPr lang="en-US" smtClean="0"/>
              <a:t>13</a:t>
            </a:fld>
            <a:endParaRPr lang="en-US"/>
          </a:p>
        </p:txBody>
      </p:sp>
      <p:pic>
        <p:nvPicPr>
          <p:cNvPr id="3" name="Audio 2">
            <a:hlinkClick r:id="" action="ppaction://media"/>
            <a:extLst>
              <a:ext uri="{FF2B5EF4-FFF2-40B4-BE49-F238E27FC236}">
                <a16:creationId xmlns:a16="http://schemas.microsoft.com/office/drawing/2014/main" id="{129EB9B7-ED59-4DBA-BC1A-556031C862D3}"/>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382000" y="6096000"/>
            <a:ext cx="609600" cy="609600"/>
          </a:xfrm>
          <a:prstGeom prst="rect">
            <a:avLst/>
          </a:prstGeom>
        </p:spPr>
      </p:pic>
    </p:spTree>
    <p:extLst>
      <p:ext uri="{BB962C8B-B14F-4D97-AF65-F5344CB8AC3E}">
        <p14:creationId xmlns:p14="http://schemas.microsoft.com/office/powerpoint/2010/main" val="3692109633"/>
      </p:ext>
    </p:extLst>
  </p:cSld>
  <p:clrMapOvr>
    <a:masterClrMapping/>
  </p:clrMapOvr>
  <mc:AlternateContent xmlns:mc="http://schemas.openxmlformats.org/markup-compatibility/2006">
    <mc:Choice xmlns:p14="http://schemas.microsoft.com/office/powerpoint/2010/main" Requires="p14">
      <p:transition spd="slow" p14:dur="5500" advTm="103794">
        <p14:vortex dir="r"/>
      </p:transition>
    </mc:Choice>
    <mc:Fallback>
      <p:transition spd="slow" advTm="103794">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0">
            <a:extLst>
              <a:ext uri="{FF2B5EF4-FFF2-40B4-BE49-F238E27FC236}">
                <a16:creationId xmlns:a16="http://schemas.microsoft.com/office/drawing/2014/main" id="{E63325B6-F174-46F6-AAF4-51222217D65C}"/>
              </a:ext>
            </a:extLst>
          </p:cNvPr>
          <p:cNvSpPr>
            <a:spLocks noGrp="1"/>
          </p:cNvSpPr>
          <p:nvPr>
            <p:ph type="title"/>
          </p:nvPr>
        </p:nvSpPr>
        <p:spPr/>
        <p:txBody>
          <a:bodyPr>
            <a:normAutofit/>
          </a:bodyPr>
          <a:lstStyle/>
          <a:p>
            <a:r>
              <a:rPr lang="en-US" sz="2800" dirty="0">
                <a:latin typeface="Times New Roman" panose="02020603050405020304" pitchFamily="18" charset="0"/>
                <a:cs typeface="Times New Roman" panose="02020603050405020304" pitchFamily="18" charset="0"/>
              </a:rPr>
              <a:t>Conclusion</a:t>
            </a:r>
          </a:p>
        </p:txBody>
      </p:sp>
      <p:sp>
        <p:nvSpPr>
          <p:cNvPr id="6" name="Footer Placeholder 5">
            <a:extLst>
              <a:ext uri="{FF2B5EF4-FFF2-40B4-BE49-F238E27FC236}">
                <a16:creationId xmlns:a16="http://schemas.microsoft.com/office/drawing/2014/main" id="{09A3F557-6CD0-415B-91D3-0CBA4AD114B4}"/>
              </a:ext>
            </a:extLst>
          </p:cNvPr>
          <p:cNvSpPr>
            <a:spLocks noGrp="1"/>
          </p:cNvSpPr>
          <p:nvPr>
            <p:ph type="ftr" sz="quarter" idx="11"/>
          </p:nvPr>
        </p:nvSpPr>
        <p:spPr>
          <a:xfrm>
            <a:off x="1989221" y="6588901"/>
            <a:ext cx="4569841" cy="239955"/>
          </a:xfrm>
        </p:spPr>
        <p:txBody>
          <a:bodyPr/>
          <a:lstStyle/>
          <a:p>
            <a:r>
              <a:rPr lang="en-US" sz="1000" dirty="0">
                <a:solidFill>
                  <a:schemeClr val="tx1"/>
                </a:solidFill>
                <a:latin typeface="Times New Roman" panose="02020603050405020304" pitchFamily="18" charset="0"/>
                <a:cs typeface="Times New Roman" panose="02020603050405020304" pitchFamily="18" charset="0"/>
              </a:rPr>
              <a:t>*https://www.sdiclarity.com/sdi-learning/effectively-developing-leadership-capacity/</a:t>
            </a:r>
          </a:p>
        </p:txBody>
      </p:sp>
      <p:sp>
        <p:nvSpPr>
          <p:cNvPr id="5" name="Slide Number Placeholder 4">
            <a:extLst>
              <a:ext uri="{FF2B5EF4-FFF2-40B4-BE49-F238E27FC236}">
                <a16:creationId xmlns:a16="http://schemas.microsoft.com/office/drawing/2014/main" id="{0B3E2A6E-78AD-4359-9986-E38B28657CF9}"/>
              </a:ext>
            </a:extLst>
          </p:cNvPr>
          <p:cNvSpPr>
            <a:spLocks noGrp="1"/>
          </p:cNvSpPr>
          <p:nvPr>
            <p:ph type="sldNum" sz="quarter" idx="12"/>
          </p:nvPr>
        </p:nvSpPr>
        <p:spPr/>
        <p:txBody>
          <a:bodyPr/>
          <a:lstStyle/>
          <a:p>
            <a:fld id="{BA46609C-3952-854B-B9FF-E491FF9CE03E}" type="slidenum">
              <a:rPr lang="en-US" smtClean="0"/>
              <a:t>14</a:t>
            </a:fld>
            <a:endParaRPr lang="en-US"/>
          </a:p>
        </p:txBody>
      </p:sp>
      <p:pic>
        <p:nvPicPr>
          <p:cNvPr id="4" name="Content Placeholder 3">
            <a:extLst>
              <a:ext uri="{FF2B5EF4-FFF2-40B4-BE49-F238E27FC236}">
                <a16:creationId xmlns:a16="http://schemas.microsoft.com/office/drawing/2014/main" id="{A87200BE-E8AA-4F43-91FC-ECAB91CB4CA4}"/>
              </a:ext>
            </a:extLst>
          </p:cNvPr>
          <p:cNvPicPr>
            <a:picLocks noGrp="1" noChangeAspect="1"/>
          </p:cNvPicPr>
          <p:nvPr>
            <p:ph idx="1"/>
          </p:nvPr>
        </p:nvPicPr>
        <p:blipFill>
          <a:blip r:embed="rId5"/>
          <a:stretch>
            <a:fillRect/>
          </a:stretch>
        </p:blipFill>
        <p:spPr>
          <a:xfrm>
            <a:off x="731837" y="2329656"/>
            <a:ext cx="7620000" cy="3067050"/>
          </a:xfrm>
          <a:prstGeom prst="rect">
            <a:avLst/>
          </a:prstGeom>
        </p:spPr>
      </p:pic>
      <p:pic>
        <p:nvPicPr>
          <p:cNvPr id="3" name="Audio 2">
            <a:hlinkClick r:id="" action="ppaction://media"/>
            <a:extLst>
              <a:ext uri="{FF2B5EF4-FFF2-40B4-BE49-F238E27FC236}">
                <a16:creationId xmlns:a16="http://schemas.microsoft.com/office/drawing/2014/main" id="{3574D035-AFE0-4D61-8FC1-CAC24B03CDB1}"/>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382000" y="6096000"/>
            <a:ext cx="609600" cy="609600"/>
          </a:xfrm>
          <a:prstGeom prst="rect">
            <a:avLst/>
          </a:prstGeom>
        </p:spPr>
      </p:pic>
    </p:spTree>
    <p:extLst>
      <p:ext uri="{BB962C8B-B14F-4D97-AF65-F5344CB8AC3E}">
        <p14:creationId xmlns:p14="http://schemas.microsoft.com/office/powerpoint/2010/main" val="4190099609"/>
      </p:ext>
    </p:extLst>
  </p:cSld>
  <p:clrMapOvr>
    <a:masterClrMapping/>
  </p:clrMapOvr>
  <mc:AlternateContent xmlns:mc="http://schemas.openxmlformats.org/markup-compatibility/2006">
    <mc:Choice xmlns:p14="http://schemas.microsoft.com/office/powerpoint/2010/main" Requires="p14">
      <p:transition spd="slow" p14:dur="5000" advTm="112598">
        <p14:glitter pattern="hexagon"/>
      </p:transition>
    </mc:Choice>
    <mc:Fallback>
      <p:transition spd="slow" advTm="112598">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D75743-1696-4666-9438-BF53223CF5F9}"/>
              </a:ext>
            </a:extLst>
          </p:cNvPr>
          <p:cNvSpPr>
            <a:spLocks noGrp="1"/>
          </p:cNvSpPr>
          <p:nvPr>
            <p:ph type="title"/>
          </p:nvPr>
        </p:nvSpPr>
        <p:spPr/>
        <p:txBody>
          <a:bodyPr>
            <a:normAutofit/>
          </a:bodyPr>
          <a:lstStyle/>
          <a:p>
            <a:r>
              <a:rPr lang="en-US" sz="2800" dirty="0">
                <a:latin typeface="Times New Roman" panose="02020603050405020304" pitchFamily="18" charset="0"/>
                <a:cs typeface="Times New Roman" panose="02020603050405020304" pitchFamily="18" charset="0"/>
              </a:rPr>
              <a:t>References</a:t>
            </a:r>
            <a:endParaRPr lang="en-US" sz="2800" dirty="0"/>
          </a:p>
        </p:txBody>
      </p:sp>
      <p:sp>
        <p:nvSpPr>
          <p:cNvPr id="3" name="Content Placeholder 2">
            <a:extLst>
              <a:ext uri="{FF2B5EF4-FFF2-40B4-BE49-F238E27FC236}">
                <a16:creationId xmlns:a16="http://schemas.microsoft.com/office/drawing/2014/main" id="{B7459214-B397-4A29-A6E8-C9122D81C930}"/>
              </a:ext>
            </a:extLst>
          </p:cNvPr>
          <p:cNvSpPr>
            <a:spLocks noGrp="1"/>
          </p:cNvSpPr>
          <p:nvPr>
            <p:ph idx="1"/>
          </p:nvPr>
        </p:nvSpPr>
        <p:spPr>
          <a:xfrm>
            <a:off x="158262" y="1514475"/>
            <a:ext cx="8765930" cy="4929187"/>
          </a:xfrm>
        </p:spPr>
        <p:txBody>
          <a:bodyPr>
            <a:noAutofit/>
          </a:bodyPr>
          <a:lstStyle/>
          <a:p>
            <a:pPr>
              <a:buFont typeface="Arial" panose="020B0604020202020204" pitchFamily="34" charset="0"/>
              <a:buChar char="•"/>
            </a:pPr>
            <a:r>
              <a:rPr lang="en-US" sz="1800" dirty="0">
                <a:latin typeface="Times New Roman" panose="02020603050405020304" pitchFamily="18" charset="0"/>
                <a:cs typeface="Times New Roman" panose="02020603050405020304" pitchFamily="18" charset="0"/>
              </a:rPr>
              <a:t>Aydogan, E. and Khalfan, K.M. (2018). Barriers faced in effective training transfer: a research on foreign students. </a:t>
            </a:r>
            <a:r>
              <a:rPr lang="en-US" sz="1800" i="1" dirty="0">
                <a:latin typeface="Times New Roman" panose="02020603050405020304" pitchFamily="18" charset="0"/>
                <a:cs typeface="Times New Roman" panose="02020603050405020304" pitchFamily="18" charset="0"/>
              </a:rPr>
              <a:t>Journal of Defense Science, 17</a:t>
            </a:r>
            <a:r>
              <a:rPr lang="en-US" sz="1800" dirty="0">
                <a:latin typeface="Times New Roman" panose="02020603050405020304" pitchFamily="18" charset="0"/>
                <a:cs typeface="Times New Roman" panose="02020603050405020304" pitchFamily="18" charset="0"/>
              </a:rPr>
              <a:t>(1), 1 – 46.</a:t>
            </a:r>
          </a:p>
          <a:p>
            <a:pPr>
              <a:buFont typeface="Arial" panose="020B0604020202020204" pitchFamily="34" charset="0"/>
              <a:buChar char="•"/>
            </a:pPr>
            <a:r>
              <a:rPr lang="en-US" sz="1800" dirty="0">
                <a:latin typeface="Times New Roman" panose="02020603050405020304" pitchFamily="18" charset="0"/>
                <a:cs typeface="Times New Roman" panose="02020603050405020304" pitchFamily="18" charset="0"/>
              </a:rPr>
              <a:t>Gavarkovsa, A.G., Bluntb, W., and Petrellab, R.J. (2019). A protocol for designing online training to support the implementation of community-based interventions.  </a:t>
            </a:r>
            <a:r>
              <a:rPr lang="en-US" sz="1800" i="1" dirty="0">
                <a:latin typeface="Times New Roman" panose="02020603050405020304" pitchFamily="18" charset="0"/>
                <a:cs typeface="Times New Roman" panose="02020603050405020304" pitchFamily="18" charset="0"/>
              </a:rPr>
              <a:t>Evaluation and Program Planning, 72</a:t>
            </a:r>
            <a:r>
              <a:rPr lang="en-US" sz="1800" dirty="0">
                <a:latin typeface="Times New Roman" panose="02020603050405020304" pitchFamily="18" charset="0"/>
                <a:cs typeface="Times New Roman" panose="02020603050405020304" pitchFamily="18" charset="0"/>
              </a:rPr>
              <a:t>, 77 – 87. doi: 10.1016/j.evalprogplan.2018.10.013</a:t>
            </a:r>
          </a:p>
          <a:p>
            <a:pPr>
              <a:buFont typeface="Arial" panose="020B0604020202020204" pitchFamily="34" charset="0"/>
              <a:buChar char="•"/>
            </a:pPr>
            <a:r>
              <a:rPr lang="en-US" sz="1800" dirty="0">
                <a:latin typeface="Times New Roman" panose="02020603050405020304" pitchFamily="18" charset="0"/>
                <a:cs typeface="Times New Roman" panose="02020603050405020304" pitchFamily="18" charset="0"/>
              </a:rPr>
              <a:t>Hartzell, J.D., Yu, C.E., Cohee, B.M., Nelson, M.R., and Wilson, R.L. (2017). Moving beyond accidental leadership: a graduate medical education leadership curriculum needs assessment. </a:t>
            </a:r>
            <a:r>
              <a:rPr lang="en-US" sz="1800" i="1" dirty="0">
                <a:latin typeface="Times New Roman" panose="02020603050405020304" pitchFamily="18" charset="0"/>
                <a:cs typeface="Times New Roman" panose="02020603050405020304" pitchFamily="18" charset="0"/>
              </a:rPr>
              <a:t>Military Medicine, 182</a:t>
            </a:r>
            <a:r>
              <a:rPr lang="en-US" sz="1800" dirty="0">
                <a:latin typeface="Times New Roman" panose="02020603050405020304" pitchFamily="18" charset="0"/>
                <a:cs typeface="Times New Roman" panose="02020603050405020304" pitchFamily="18" charset="0"/>
              </a:rPr>
              <a:t>(7), 1815 – 1822. doi: 10.7205/MILMED-D-16-00365</a:t>
            </a:r>
          </a:p>
          <a:p>
            <a:pPr>
              <a:buFont typeface="Arial" panose="020B0604020202020204" pitchFamily="34" charset="0"/>
              <a:buChar char="•"/>
            </a:pPr>
            <a:r>
              <a:rPr lang="en-US" sz="1800" dirty="0">
                <a:latin typeface="Times New Roman" panose="02020603050405020304" pitchFamily="18" charset="0"/>
                <a:cs typeface="Times New Roman" panose="02020603050405020304" pitchFamily="18" charset="0"/>
              </a:rPr>
              <a:t>Noe, R. (2017). In the 7</a:t>
            </a:r>
            <a:r>
              <a:rPr lang="en-US" sz="1800" baseline="30000" dirty="0">
                <a:latin typeface="Times New Roman" panose="02020603050405020304" pitchFamily="18" charset="0"/>
                <a:cs typeface="Times New Roman" panose="02020603050405020304" pitchFamily="18" charset="0"/>
              </a:rPr>
              <a:t>th</a:t>
            </a:r>
            <a:r>
              <a:rPr lang="en-US" sz="1800" dirty="0">
                <a:latin typeface="Times New Roman" panose="02020603050405020304" pitchFamily="18" charset="0"/>
                <a:cs typeface="Times New Roman" panose="02020603050405020304" pitchFamily="18" charset="0"/>
              </a:rPr>
              <a:t> (ed), </a:t>
            </a:r>
            <a:r>
              <a:rPr lang="en-US" sz="1800" i="1" dirty="0">
                <a:latin typeface="Times New Roman" panose="02020603050405020304" pitchFamily="18" charset="0"/>
                <a:cs typeface="Times New Roman" panose="02020603050405020304" pitchFamily="18" charset="0"/>
              </a:rPr>
              <a:t>employee training and development. </a:t>
            </a:r>
            <a:r>
              <a:rPr lang="en-US" sz="1800" dirty="0">
                <a:latin typeface="Times New Roman" panose="02020603050405020304" pitchFamily="18" charset="0"/>
                <a:cs typeface="Times New Roman" panose="02020603050405020304" pitchFamily="18" charset="0"/>
              </a:rPr>
              <a:t>McGraw-Hill Education. http://mheducation.com/highered</a:t>
            </a:r>
          </a:p>
          <a:p>
            <a:pPr>
              <a:buFont typeface="Arial" panose="020B0604020202020204" pitchFamily="34" charset="0"/>
              <a:buChar char="•"/>
            </a:pPr>
            <a:r>
              <a:rPr lang="en-US" sz="1800" dirty="0">
                <a:latin typeface="Times New Roman" panose="02020603050405020304" pitchFamily="18" charset="0"/>
                <a:cs typeface="Times New Roman" panose="02020603050405020304" pitchFamily="18" charset="0"/>
              </a:rPr>
              <a:t>Sisson, J.A. (2019). Maturing the lean capability of front-line operations supervisors. </a:t>
            </a:r>
            <a:r>
              <a:rPr lang="en-US" sz="1800" i="1" dirty="0">
                <a:latin typeface="Times New Roman" panose="02020603050405020304" pitchFamily="18" charset="0"/>
                <a:cs typeface="Times New Roman" panose="02020603050405020304" pitchFamily="18" charset="0"/>
              </a:rPr>
              <a:t>International Journal of Lean Six Sigma, 10</a:t>
            </a:r>
            <a:r>
              <a:rPr lang="en-US" sz="1800" dirty="0">
                <a:latin typeface="Times New Roman" panose="02020603050405020304" pitchFamily="18" charset="0"/>
                <a:cs typeface="Times New Roman" panose="02020603050405020304" pitchFamily="18" charset="0"/>
              </a:rPr>
              <a:t>(1), 2 – 22.</a:t>
            </a:r>
          </a:p>
          <a:p>
            <a:pPr>
              <a:buFont typeface="Arial" panose="020B0604020202020204" pitchFamily="34" charset="0"/>
              <a:buChar char="•"/>
            </a:pPr>
            <a:r>
              <a:rPr lang="en-US" sz="1800" dirty="0">
                <a:latin typeface="Times New Roman" panose="02020603050405020304" pitchFamily="18" charset="0"/>
                <a:cs typeface="Times New Roman" panose="02020603050405020304" pitchFamily="18" charset="0"/>
              </a:rPr>
              <a:t>Qari, S.H., Leinhos, M.R., Thomas, T.N., and Carbone, E.G. (2018). Overview of the translation, dissemination, and implementation of public health preparedness and response research and training initiative. </a:t>
            </a:r>
            <a:r>
              <a:rPr lang="en-US" sz="1800" i="1" dirty="0">
                <a:latin typeface="Times New Roman" panose="02020603050405020304" pitchFamily="18" charset="0"/>
                <a:cs typeface="Times New Roman" panose="02020603050405020304" pitchFamily="18" charset="0"/>
              </a:rPr>
              <a:t>American Journal of Public Health, 108</a:t>
            </a:r>
            <a:r>
              <a:rPr lang="en-US" sz="1800" dirty="0">
                <a:latin typeface="Times New Roman" panose="02020603050405020304" pitchFamily="18" charset="0"/>
                <a:cs typeface="Times New Roman" panose="02020603050405020304" pitchFamily="18" charset="0"/>
              </a:rPr>
              <a:t>(5), 355 - 362. doi: 10.2105/AJPH.2018.304709</a:t>
            </a:r>
          </a:p>
          <a:p>
            <a:pPr marL="0" indent="0">
              <a:buNone/>
            </a:pPr>
            <a:endParaRPr lang="en-US" sz="1400" dirty="0">
              <a:latin typeface="Times New Roman" panose="02020603050405020304" pitchFamily="18" charset="0"/>
              <a:cs typeface="Times New Roman" panose="02020603050405020304" pitchFamily="18" charset="0"/>
            </a:endParaRPr>
          </a:p>
        </p:txBody>
      </p:sp>
      <p:sp>
        <p:nvSpPr>
          <p:cNvPr id="4" name="Footer Placeholder 3">
            <a:extLst>
              <a:ext uri="{FF2B5EF4-FFF2-40B4-BE49-F238E27FC236}">
                <a16:creationId xmlns:a16="http://schemas.microsoft.com/office/drawing/2014/main" id="{7BE9AC10-211E-409E-9422-2384320DAA52}"/>
              </a:ext>
            </a:extLst>
          </p:cNvPr>
          <p:cNvSpPr>
            <a:spLocks noGrp="1"/>
          </p:cNvSpPr>
          <p:nvPr>
            <p:ph type="ftr" sz="quarter" idx="11"/>
          </p:nvPr>
        </p:nvSpPr>
        <p:spPr/>
        <p:txBody>
          <a:bodyPr/>
          <a:lstStyle/>
          <a:p>
            <a:endParaRPr lang="en-US" dirty="0"/>
          </a:p>
        </p:txBody>
      </p:sp>
      <p:sp>
        <p:nvSpPr>
          <p:cNvPr id="5" name="Slide Number Placeholder 4">
            <a:extLst>
              <a:ext uri="{FF2B5EF4-FFF2-40B4-BE49-F238E27FC236}">
                <a16:creationId xmlns:a16="http://schemas.microsoft.com/office/drawing/2014/main" id="{3596FD0F-A4E4-4560-AD74-1FDB07D4FCA7}"/>
              </a:ext>
            </a:extLst>
          </p:cNvPr>
          <p:cNvSpPr>
            <a:spLocks noGrp="1"/>
          </p:cNvSpPr>
          <p:nvPr>
            <p:ph type="sldNum" sz="quarter" idx="12"/>
          </p:nvPr>
        </p:nvSpPr>
        <p:spPr>
          <a:xfrm>
            <a:off x="8627902" y="6556618"/>
            <a:ext cx="303986" cy="45719"/>
          </a:xfrm>
        </p:spPr>
        <p:txBody>
          <a:bodyPr/>
          <a:lstStyle/>
          <a:p>
            <a:fld id="{BA46609C-3952-854B-B9FF-E491FF9CE03E}" type="slidenum">
              <a:rPr lang="en-US" smtClean="0"/>
              <a:t>15</a:t>
            </a:fld>
            <a:endParaRPr lang="en-US" dirty="0"/>
          </a:p>
        </p:txBody>
      </p:sp>
      <p:pic>
        <p:nvPicPr>
          <p:cNvPr id="6" name="Audio 5">
            <a:hlinkClick r:id="" action="ppaction://media"/>
            <a:extLst>
              <a:ext uri="{FF2B5EF4-FFF2-40B4-BE49-F238E27FC236}">
                <a16:creationId xmlns:a16="http://schemas.microsoft.com/office/drawing/2014/main" id="{7C96BEA2-28A4-41B5-A25F-9C94C37B1806}"/>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82000" y="6096000"/>
            <a:ext cx="609600" cy="609600"/>
          </a:xfrm>
          <a:prstGeom prst="rect">
            <a:avLst/>
          </a:prstGeom>
        </p:spPr>
      </p:pic>
    </p:spTree>
    <p:extLst>
      <p:ext uri="{BB962C8B-B14F-4D97-AF65-F5344CB8AC3E}">
        <p14:creationId xmlns:p14="http://schemas.microsoft.com/office/powerpoint/2010/main" val="2382054918"/>
      </p:ext>
    </p:extLst>
  </p:cSld>
  <p:clrMapOvr>
    <a:masterClrMapping/>
  </p:clrMapOvr>
  <mc:AlternateContent xmlns:mc="http://schemas.openxmlformats.org/markup-compatibility/2006">
    <mc:Choice xmlns:p14="http://schemas.microsoft.com/office/powerpoint/2010/main" Requires="p14">
      <p:transition spd="slow" p14:dur="6000" advTm="13073">
        <p14:honeycomb/>
      </p:transition>
    </mc:Choice>
    <mc:Fallback>
      <p:transition spd="slow" advTm="13073">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6"/>
                </p:tgtEl>
              </p:cMediaNode>
            </p:audio>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D1F3ED93-E9AC-4452-994D-A31180E9B8D7}"/>
              </a:ext>
            </a:extLst>
          </p:cNvPr>
          <p:cNvSpPr>
            <a:spLocks noGrp="1"/>
          </p:cNvSpPr>
          <p:nvPr>
            <p:ph type="ftr" sz="quarter" idx="11"/>
          </p:nvPr>
        </p:nvSpPr>
        <p:spPr/>
        <p:txBody>
          <a:bodyPr/>
          <a:lstStyle/>
          <a:p>
            <a:endParaRPr lang="en-US" dirty="0"/>
          </a:p>
        </p:txBody>
      </p:sp>
      <p:sp>
        <p:nvSpPr>
          <p:cNvPr id="3" name="Slide Number Placeholder 2">
            <a:extLst>
              <a:ext uri="{FF2B5EF4-FFF2-40B4-BE49-F238E27FC236}">
                <a16:creationId xmlns:a16="http://schemas.microsoft.com/office/drawing/2014/main" id="{A05D1F0E-AF1B-486C-91C8-04DD81216249}"/>
              </a:ext>
            </a:extLst>
          </p:cNvPr>
          <p:cNvSpPr>
            <a:spLocks noGrp="1"/>
          </p:cNvSpPr>
          <p:nvPr>
            <p:ph type="sldNum" sz="quarter" idx="12"/>
          </p:nvPr>
        </p:nvSpPr>
        <p:spPr/>
        <p:txBody>
          <a:bodyPr/>
          <a:lstStyle/>
          <a:p>
            <a:fld id="{BA46609C-3952-854B-B9FF-E491FF9CE03E}" type="slidenum">
              <a:rPr lang="en-US" smtClean="0"/>
              <a:t>16</a:t>
            </a:fld>
            <a:endParaRPr lang="en-US"/>
          </a:p>
        </p:txBody>
      </p:sp>
      <p:pic>
        <p:nvPicPr>
          <p:cNvPr id="4" name="Audio 3">
            <a:hlinkClick r:id="" action="ppaction://media"/>
            <a:extLst>
              <a:ext uri="{FF2B5EF4-FFF2-40B4-BE49-F238E27FC236}">
                <a16:creationId xmlns:a16="http://schemas.microsoft.com/office/drawing/2014/main" id="{5AEC5557-4E78-4E85-B1C3-D2E2AA4EBB35}"/>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82000" y="6096000"/>
            <a:ext cx="609600" cy="609600"/>
          </a:xfrm>
          <a:prstGeom prst="rect">
            <a:avLst/>
          </a:prstGeom>
        </p:spPr>
      </p:pic>
    </p:spTree>
    <p:extLst>
      <p:ext uri="{BB962C8B-B14F-4D97-AF65-F5344CB8AC3E}">
        <p14:creationId xmlns:p14="http://schemas.microsoft.com/office/powerpoint/2010/main" val="937936959"/>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5500" advTm="4798">
        <p15:prstTrans prst="fallOver"/>
      </p:transition>
    </mc:Choice>
    <mc:Fallback>
      <p:transition spd="slow" advTm="4798">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p:cNvSpPr>
            <a:spLocks noGrp="1"/>
          </p:cNvSpPr>
          <p:nvPr>
            <p:ph type="title"/>
          </p:nvPr>
        </p:nvSpPr>
        <p:spPr/>
        <p:txBody>
          <a:bodyPr>
            <a:normAutofit/>
          </a:bodyPr>
          <a:lstStyle/>
          <a:p>
            <a:r>
              <a:rPr lang="en-US" sz="2800" dirty="0">
                <a:latin typeface="Times New Roman" panose="02020603050405020304" pitchFamily="18" charset="0"/>
                <a:cs typeface="Times New Roman" panose="02020603050405020304" pitchFamily="18" charset="0"/>
              </a:rPr>
              <a:t>Table of Contents</a:t>
            </a:r>
          </a:p>
        </p:txBody>
      </p:sp>
      <p:sp>
        <p:nvSpPr>
          <p:cNvPr id="2" name="Content Placeholder 1">
            <a:extLst>
              <a:ext uri="{FF2B5EF4-FFF2-40B4-BE49-F238E27FC236}">
                <a16:creationId xmlns:a16="http://schemas.microsoft.com/office/drawing/2014/main" id="{8CB1A184-D50C-43D1-99BD-0789EC5FB0E9}"/>
              </a:ext>
            </a:extLst>
          </p:cNvPr>
          <p:cNvSpPr>
            <a:spLocks noGrp="1"/>
          </p:cNvSpPr>
          <p:nvPr>
            <p:ph sz="half" idx="2"/>
          </p:nvPr>
        </p:nvSpPr>
        <p:spPr>
          <a:xfrm>
            <a:off x="4818184" y="3089189"/>
            <a:ext cx="4114800" cy="3036976"/>
          </a:xfrm>
        </p:spPr>
        <p:txBody>
          <a:bodyPr>
            <a:normAutofit/>
          </a:bodyPr>
          <a:lstStyle/>
          <a:p>
            <a:pPr>
              <a:buFont typeface="Arial" panose="020B0604020202020204" pitchFamily="34" charset="0"/>
              <a:buChar char="•"/>
            </a:pPr>
            <a:r>
              <a:rPr lang="en-US" sz="1800" dirty="0">
                <a:latin typeface="Times New Roman" panose="02020603050405020304" pitchFamily="18" charset="0"/>
                <a:cs typeface="Times New Roman" panose="02020603050405020304" pitchFamily="18" charset="0"/>
              </a:rPr>
              <a:t>Needs Assessment</a:t>
            </a:r>
          </a:p>
          <a:p>
            <a:pPr>
              <a:buFont typeface="Arial" panose="020B0604020202020204" pitchFamily="34" charset="0"/>
              <a:buChar char="•"/>
            </a:pPr>
            <a:r>
              <a:rPr lang="en-US" sz="1800" dirty="0">
                <a:latin typeface="Times New Roman" panose="02020603050405020304" pitchFamily="18" charset="0"/>
                <a:cs typeface="Times New Roman" panose="02020603050405020304" pitchFamily="18" charset="0"/>
              </a:rPr>
              <a:t>Program Design</a:t>
            </a:r>
          </a:p>
          <a:p>
            <a:pPr>
              <a:buFont typeface="Arial" panose="020B0604020202020204" pitchFamily="34" charset="0"/>
              <a:buChar char="•"/>
            </a:pPr>
            <a:r>
              <a:rPr lang="en-US" sz="1800" dirty="0">
                <a:latin typeface="Times New Roman" panose="02020603050405020304" pitchFamily="18" charset="0"/>
                <a:cs typeface="Times New Roman" panose="02020603050405020304" pitchFamily="18" charset="0"/>
              </a:rPr>
              <a:t>Learning and Transfer of Training</a:t>
            </a:r>
          </a:p>
          <a:p>
            <a:pPr>
              <a:buFont typeface="Arial" panose="020B0604020202020204" pitchFamily="34" charset="0"/>
              <a:buChar char="•"/>
            </a:pPr>
            <a:r>
              <a:rPr lang="en-US" sz="1800" dirty="0">
                <a:latin typeface="Times New Roman" panose="02020603050405020304" pitchFamily="18" charset="0"/>
                <a:cs typeface="Times New Roman" panose="02020603050405020304" pitchFamily="18" charset="0"/>
              </a:rPr>
              <a:t>Training Evaluation</a:t>
            </a:r>
          </a:p>
        </p:txBody>
      </p:sp>
      <p:sp>
        <p:nvSpPr>
          <p:cNvPr id="5" name="Slide Number Placeholder 4"/>
          <p:cNvSpPr>
            <a:spLocks noGrp="1"/>
          </p:cNvSpPr>
          <p:nvPr>
            <p:ph type="sldNum" sz="quarter" idx="12"/>
          </p:nvPr>
        </p:nvSpPr>
        <p:spPr/>
        <p:txBody>
          <a:bodyPr/>
          <a:lstStyle/>
          <a:p>
            <a:fld id="{BA46609C-3952-854B-B9FF-E491FF9CE03E}" type="slidenum">
              <a:rPr lang="en-US" smtClean="0"/>
              <a:t>2</a:t>
            </a:fld>
            <a:endParaRPr lang="en-US"/>
          </a:p>
        </p:txBody>
      </p:sp>
      <p:sp>
        <p:nvSpPr>
          <p:cNvPr id="4" name="Footer Placeholder 3"/>
          <p:cNvSpPr>
            <a:spLocks noGrp="1"/>
          </p:cNvSpPr>
          <p:nvPr>
            <p:ph type="ftr" sz="quarter" idx="11"/>
          </p:nvPr>
        </p:nvSpPr>
        <p:spPr>
          <a:xfrm>
            <a:off x="1705232" y="6556618"/>
            <a:ext cx="5461687" cy="272239"/>
          </a:xfrm>
        </p:spPr>
        <p:txBody>
          <a:bodyPr/>
          <a:lstStyle/>
          <a:p>
            <a:r>
              <a:rPr lang="en-US" sz="1000" dirty="0">
                <a:solidFill>
                  <a:schemeClr val="tx1"/>
                </a:solidFill>
                <a:latin typeface="Times New Roman" panose="02020603050405020304" pitchFamily="18" charset="0"/>
                <a:cs typeface="Times New Roman" panose="02020603050405020304" pitchFamily="18" charset="0"/>
              </a:rPr>
              <a:t>*https://www.mindtools.com/pages/article/newHTE_00.htm</a:t>
            </a:r>
          </a:p>
        </p:txBody>
      </p:sp>
      <p:pic>
        <p:nvPicPr>
          <p:cNvPr id="12" name="Content Placeholder 11">
            <a:extLst>
              <a:ext uri="{FF2B5EF4-FFF2-40B4-BE49-F238E27FC236}">
                <a16:creationId xmlns:a16="http://schemas.microsoft.com/office/drawing/2014/main" id="{1A5B0072-9C26-4D82-B10E-839A6E371095}"/>
              </a:ext>
            </a:extLst>
          </p:cNvPr>
          <p:cNvPicPr>
            <a:picLocks noGrp="1" noChangeAspect="1"/>
          </p:cNvPicPr>
          <p:nvPr>
            <p:ph sz="half" idx="1"/>
          </p:nvPr>
        </p:nvPicPr>
        <p:blipFill>
          <a:blip r:embed="rId5"/>
          <a:stretch>
            <a:fillRect/>
          </a:stretch>
        </p:blipFill>
        <p:spPr>
          <a:xfrm>
            <a:off x="457200" y="1899558"/>
            <a:ext cx="4114800" cy="3927246"/>
          </a:xfrm>
          <a:prstGeom prst="rect">
            <a:avLst/>
          </a:prstGeom>
        </p:spPr>
      </p:pic>
      <p:pic>
        <p:nvPicPr>
          <p:cNvPr id="6" name="Audio 5">
            <a:hlinkClick r:id="" action="ppaction://media"/>
            <a:extLst>
              <a:ext uri="{FF2B5EF4-FFF2-40B4-BE49-F238E27FC236}">
                <a16:creationId xmlns:a16="http://schemas.microsoft.com/office/drawing/2014/main" id="{CF80FE36-1FC0-4C0F-ACF1-CC8FDACD2F08}"/>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382000" y="6096000"/>
            <a:ext cx="609600" cy="609600"/>
          </a:xfrm>
          <a:prstGeom prst="rect">
            <a:avLst/>
          </a:prstGeom>
        </p:spPr>
      </p:pic>
    </p:spTree>
    <p:extLst>
      <p:ext uri="{BB962C8B-B14F-4D97-AF65-F5344CB8AC3E}">
        <p14:creationId xmlns:p14="http://schemas.microsoft.com/office/powerpoint/2010/main" val="3178145537"/>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2000" advTm="19566">
        <p15:prstTrans prst="airplane"/>
      </p:transition>
    </mc:Choice>
    <mc:Fallback>
      <p:transition spd="slow" advTm="19566">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6"/>
                </p:tgtEl>
              </p:cMediaNode>
            </p:audio>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1D4F28-E9AD-4C6F-89C9-637900DE5696}"/>
              </a:ext>
            </a:extLst>
          </p:cNvPr>
          <p:cNvSpPr>
            <a:spLocks noGrp="1"/>
          </p:cNvSpPr>
          <p:nvPr>
            <p:ph type="title"/>
          </p:nvPr>
        </p:nvSpPr>
        <p:spPr/>
        <p:txBody>
          <a:bodyPr>
            <a:normAutofit/>
          </a:bodyPr>
          <a:lstStyle/>
          <a:p>
            <a:r>
              <a:rPr lang="en-US" sz="2800" dirty="0">
                <a:latin typeface="Times New Roman" panose="02020603050405020304" pitchFamily="18" charset="0"/>
                <a:cs typeface="Times New Roman" panose="02020603050405020304" pitchFamily="18" charset="0"/>
              </a:rPr>
              <a:t>Organizational Analysis</a:t>
            </a:r>
          </a:p>
        </p:txBody>
      </p:sp>
      <p:sp>
        <p:nvSpPr>
          <p:cNvPr id="5" name="Slide Number Placeholder 4">
            <a:extLst>
              <a:ext uri="{FF2B5EF4-FFF2-40B4-BE49-F238E27FC236}">
                <a16:creationId xmlns:a16="http://schemas.microsoft.com/office/drawing/2014/main" id="{C0F0172A-606F-4B3C-B0FF-22BFD604F118}"/>
              </a:ext>
            </a:extLst>
          </p:cNvPr>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BA46609C-3952-854B-B9FF-E491FF9CE03E}" type="slidenum">
              <a:rPr kumimoji="0" lang="en-US" sz="1200" b="0" i="0" u="none" strike="noStrike" kern="1200" cap="none" spc="0" normalizeH="0" baseline="0" noProof="0" smtClean="0">
                <a:ln>
                  <a:noFill/>
                </a:ln>
                <a:solidFill>
                  <a:prstClr val="black">
                    <a:lumMod val="50000"/>
                    <a:lumOff val="50000"/>
                  </a:prstClr>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a:t>
            </a:fld>
            <a:endParaRPr kumimoji="0" lang="en-US" sz="1200" b="0" i="0" u="none" strike="noStrike" kern="1200" cap="none" spc="0" normalizeH="0" baseline="0" noProof="0">
              <a:ln>
                <a:noFill/>
              </a:ln>
              <a:solidFill>
                <a:prstClr val="black">
                  <a:lumMod val="50000"/>
                  <a:lumOff val="50000"/>
                </a:prstClr>
              </a:solidFill>
              <a:effectLst/>
              <a:uLnTx/>
              <a:uFillTx/>
              <a:latin typeface="Calibri"/>
              <a:ea typeface="+mn-ea"/>
              <a:cs typeface="+mn-cs"/>
            </a:endParaRPr>
          </a:p>
        </p:txBody>
      </p:sp>
      <p:sp>
        <p:nvSpPr>
          <p:cNvPr id="6" name="Footer Placeholder 5">
            <a:extLst>
              <a:ext uri="{FF2B5EF4-FFF2-40B4-BE49-F238E27FC236}">
                <a16:creationId xmlns:a16="http://schemas.microsoft.com/office/drawing/2014/main" id="{F980D009-B645-4C1C-A25B-9114C42D489E}"/>
              </a:ext>
            </a:extLst>
          </p:cNvPr>
          <p:cNvSpPr>
            <a:spLocks noGrp="1"/>
          </p:cNvSpPr>
          <p:nvPr>
            <p:ph type="ftr" sz="quarter" idx="11"/>
          </p:nvPr>
        </p:nvSpPr>
        <p:spPr>
          <a:xfrm>
            <a:off x="1828799" y="6524893"/>
            <a:ext cx="5313406" cy="303963"/>
          </a:xfrm>
        </p:spPr>
        <p:txBody>
          <a:bodyPr/>
          <a:lstStyle/>
          <a:p>
            <a:pPr lvl="0"/>
            <a:r>
              <a:rPr lang="en-US" sz="1000" dirty="0">
                <a:solidFill>
                  <a:prstClr val="black"/>
                </a:solidFill>
                <a:latin typeface="Times New Roman" panose="02020603050405020304" pitchFamily="18" charset="0"/>
                <a:cs typeface="Times New Roman" panose="02020603050405020304" pitchFamily="18" charset="0"/>
              </a:rPr>
              <a:t>*https://www.knowledgehut.com/blog/career/how-time-management-skills-can-affect-your-career</a:t>
            </a:r>
          </a:p>
        </p:txBody>
      </p:sp>
      <p:sp>
        <p:nvSpPr>
          <p:cNvPr id="3" name="Content Placeholder 2">
            <a:extLst>
              <a:ext uri="{FF2B5EF4-FFF2-40B4-BE49-F238E27FC236}">
                <a16:creationId xmlns:a16="http://schemas.microsoft.com/office/drawing/2014/main" id="{4C3B25D7-2198-4D52-889B-DB0DF1DFCA2F}"/>
              </a:ext>
            </a:extLst>
          </p:cNvPr>
          <p:cNvSpPr>
            <a:spLocks noGrp="1"/>
          </p:cNvSpPr>
          <p:nvPr>
            <p:ph sz="half" idx="1"/>
          </p:nvPr>
        </p:nvSpPr>
        <p:spPr>
          <a:xfrm>
            <a:off x="1025611" y="3002692"/>
            <a:ext cx="3546388" cy="3123471"/>
          </a:xfrm>
        </p:spPr>
        <p:txBody>
          <a:bodyPr>
            <a:normAutofit/>
          </a:bodyPr>
          <a:lstStyle/>
          <a:p>
            <a:pPr marL="0" indent="0">
              <a:buNone/>
            </a:pPr>
            <a:r>
              <a:rPr lang="en-US" sz="1800" dirty="0">
                <a:latin typeface="Times New Roman" panose="02020603050405020304" pitchFamily="18" charset="0"/>
                <a:cs typeface="Times New Roman" panose="02020603050405020304" pitchFamily="18" charset="0"/>
              </a:rPr>
              <a:t>Support for Training Activities:</a:t>
            </a:r>
          </a:p>
          <a:p>
            <a:pPr>
              <a:buFont typeface="Arial" panose="020B0604020202020204" pitchFamily="34" charset="0"/>
              <a:buChar char="•"/>
            </a:pPr>
            <a:r>
              <a:rPr lang="en-US" sz="1800" dirty="0">
                <a:latin typeface="Times New Roman" panose="02020603050405020304" pitchFamily="18" charset="0"/>
                <a:cs typeface="Times New Roman" panose="02020603050405020304" pitchFamily="18" charset="0"/>
              </a:rPr>
              <a:t>Managers</a:t>
            </a:r>
          </a:p>
          <a:p>
            <a:pPr>
              <a:buFont typeface="Arial" panose="020B0604020202020204" pitchFamily="34" charset="0"/>
              <a:buChar char="•"/>
            </a:pPr>
            <a:r>
              <a:rPr lang="en-US" sz="1800" dirty="0">
                <a:latin typeface="Times New Roman" panose="02020603050405020304" pitchFamily="18" charset="0"/>
                <a:cs typeface="Times New Roman" panose="02020603050405020304" pitchFamily="18" charset="0"/>
              </a:rPr>
              <a:t>Peers</a:t>
            </a:r>
          </a:p>
          <a:p>
            <a:pPr>
              <a:buFont typeface="Arial" panose="020B0604020202020204" pitchFamily="34" charset="0"/>
              <a:buChar char="•"/>
            </a:pPr>
            <a:r>
              <a:rPr lang="en-US" sz="1800" dirty="0">
                <a:latin typeface="Times New Roman" panose="02020603050405020304" pitchFamily="18" charset="0"/>
                <a:cs typeface="Times New Roman" panose="02020603050405020304" pitchFamily="18" charset="0"/>
              </a:rPr>
              <a:t>Employees</a:t>
            </a:r>
          </a:p>
        </p:txBody>
      </p:sp>
      <p:pic>
        <p:nvPicPr>
          <p:cNvPr id="7" name="Content Placeholder 6">
            <a:extLst>
              <a:ext uri="{FF2B5EF4-FFF2-40B4-BE49-F238E27FC236}">
                <a16:creationId xmlns:a16="http://schemas.microsoft.com/office/drawing/2014/main" id="{FE0EC24A-AC52-40D1-BD9E-441EC1B7C346}"/>
              </a:ext>
            </a:extLst>
          </p:cNvPr>
          <p:cNvPicPr>
            <a:picLocks noGrp="1" noChangeAspect="1"/>
          </p:cNvPicPr>
          <p:nvPr>
            <p:ph sz="half" idx="2"/>
          </p:nvPr>
        </p:nvPicPr>
        <p:blipFill>
          <a:blip r:embed="rId5"/>
          <a:stretch>
            <a:fillRect/>
          </a:stretch>
        </p:blipFill>
        <p:spPr>
          <a:xfrm>
            <a:off x="4571999" y="2539954"/>
            <a:ext cx="3894994" cy="2517647"/>
          </a:xfrm>
          <a:prstGeom prst="rect">
            <a:avLst/>
          </a:prstGeom>
        </p:spPr>
      </p:pic>
      <p:pic>
        <p:nvPicPr>
          <p:cNvPr id="8" name="Audio 7">
            <a:hlinkClick r:id="" action="ppaction://media"/>
            <a:extLst>
              <a:ext uri="{FF2B5EF4-FFF2-40B4-BE49-F238E27FC236}">
                <a16:creationId xmlns:a16="http://schemas.microsoft.com/office/drawing/2014/main" id="{3D73EC4E-C4CA-4AAC-8F30-7F6B481C625C}"/>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382000" y="6096000"/>
            <a:ext cx="609600" cy="609600"/>
          </a:xfrm>
          <a:prstGeom prst="rect">
            <a:avLst/>
          </a:prstGeom>
        </p:spPr>
      </p:pic>
    </p:spTree>
    <p:extLst>
      <p:ext uri="{BB962C8B-B14F-4D97-AF65-F5344CB8AC3E}">
        <p14:creationId xmlns:p14="http://schemas.microsoft.com/office/powerpoint/2010/main" val="988732040"/>
      </p:ext>
    </p:extLst>
  </p:cSld>
  <p:clrMapOvr>
    <a:masterClrMapping/>
  </p:clrMapOvr>
  <mc:AlternateContent xmlns:mc="http://schemas.openxmlformats.org/markup-compatibility/2006">
    <mc:Choice xmlns:p14="http://schemas.microsoft.com/office/powerpoint/2010/main" Requires="p14">
      <p:transition spd="slow" p14:dur="5000" advTm="111446">
        <p14:glitter pattern="hexagon"/>
      </p:transition>
    </mc:Choice>
    <mc:Fallback>
      <p:transition spd="slow" advTm="111446">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8"/>
                </p:tgtEl>
              </p:cMediaNode>
            </p:audi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03F0DD-DFB0-4E86-8903-80A3CE6D4FF0}"/>
              </a:ext>
            </a:extLst>
          </p:cNvPr>
          <p:cNvSpPr>
            <a:spLocks noGrp="1"/>
          </p:cNvSpPr>
          <p:nvPr>
            <p:ph type="title"/>
          </p:nvPr>
        </p:nvSpPr>
        <p:spPr/>
        <p:txBody>
          <a:bodyPr>
            <a:normAutofit/>
          </a:bodyPr>
          <a:lstStyle/>
          <a:p>
            <a:r>
              <a:rPr lang="en-US" sz="2800" dirty="0">
                <a:latin typeface="Times New Roman" panose="02020603050405020304" pitchFamily="18" charset="0"/>
                <a:cs typeface="Times New Roman" panose="02020603050405020304" pitchFamily="18" charset="0"/>
              </a:rPr>
              <a:t>Person and Task Analyses</a:t>
            </a:r>
          </a:p>
        </p:txBody>
      </p:sp>
      <p:sp>
        <p:nvSpPr>
          <p:cNvPr id="4" name="Content Placeholder 3">
            <a:extLst>
              <a:ext uri="{FF2B5EF4-FFF2-40B4-BE49-F238E27FC236}">
                <a16:creationId xmlns:a16="http://schemas.microsoft.com/office/drawing/2014/main" id="{4C7C4668-8BFE-494B-919C-1A5F4346D938}"/>
              </a:ext>
            </a:extLst>
          </p:cNvPr>
          <p:cNvSpPr>
            <a:spLocks noGrp="1"/>
          </p:cNvSpPr>
          <p:nvPr>
            <p:ph sz="half" idx="2"/>
          </p:nvPr>
        </p:nvSpPr>
        <p:spPr>
          <a:xfrm>
            <a:off x="4818184" y="2953265"/>
            <a:ext cx="3065427" cy="3172897"/>
          </a:xfrm>
        </p:spPr>
        <p:txBody>
          <a:bodyPr/>
          <a:lstStyle/>
          <a:p>
            <a:pPr>
              <a:buFont typeface="Arial" panose="020B0604020202020204" pitchFamily="34" charset="0"/>
              <a:buChar char="•"/>
            </a:pPr>
            <a:r>
              <a:rPr lang="en-US" sz="1800" dirty="0">
                <a:latin typeface="Times New Roman" panose="02020603050405020304" pitchFamily="18" charset="0"/>
                <a:cs typeface="Times New Roman" panose="02020603050405020304" pitchFamily="18" charset="0"/>
              </a:rPr>
              <a:t>Minimize Error &amp; Learning Difficulties</a:t>
            </a:r>
          </a:p>
          <a:p>
            <a:pPr>
              <a:buFont typeface="Arial" panose="020B0604020202020204" pitchFamily="34" charset="0"/>
              <a:buChar char="•"/>
            </a:pPr>
            <a:r>
              <a:rPr lang="en-US" sz="1800" dirty="0">
                <a:latin typeface="Times New Roman" panose="02020603050405020304" pitchFamily="18" charset="0"/>
                <a:cs typeface="Times New Roman" panose="02020603050405020304" pitchFamily="18" charset="0"/>
              </a:rPr>
              <a:t>Develop Competencies</a:t>
            </a:r>
          </a:p>
          <a:p>
            <a:pPr>
              <a:buFont typeface="Arial" panose="020B0604020202020204" pitchFamily="34" charset="0"/>
              <a:buChar char="•"/>
            </a:pPr>
            <a:r>
              <a:rPr lang="en-US" sz="1800" dirty="0">
                <a:latin typeface="Times New Roman" panose="02020603050405020304" pitchFamily="18" charset="0"/>
                <a:cs typeface="Times New Roman" panose="02020603050405020304" pitchFamily="18" charset="0"/>
              </a:rPr>
              <a:t>Multitask Relationships</a:t>
            </a:r>
          </a:p>
          <a:p>
            <a:pPr>
              <a:buFont typeface="Arial" panose="020B0604020202020204" pitchFamily="34" charset="0"/>
              <a:buChar char="•"/>
            </a:pPr>
            <a:r>
              <a:rPr lang="en-US" sz="1800" dirty="0">
                <a:latin typeface="Times New Roman" panose="02020603050405020304" pitchFamily="18" charset="0"/>
                <a:cs typeface="Times New Roman" panose="02020603050405020304" pitchFamily="18" charset="0"/>
              </a:rPr>
              <a:t>Internal &amp; External Decision-Making</a:t>
            </a:r>
          </a:p>
          <a:p>
            <a:pPr marL="0" indent="0">
              <a:buNone/>
            </a:pPr>
            <a:endParaRPr lang="en-US" dirty="0"/>
          </a:p>
        </p:txBody>
      </p:sp>
      <p:sp>
        <p:nvSpPr>
          <p:cNvPr id="5" name="Slide Number Placeholder 4">
            <a:extLst>
              <a:ext uri="{FF2B5EF4-FFF2-40B4-BE49-F238E27FC236}">
                <a16:creationId xmlns:a16="http://schemas.microsoft.com/office/drawing/2014/main" id="{6AF21249-60F1-40CD-9C74-53D8D9C39E13}"/>
              </a:ext>
            </a:extLst>
          </p:cNvPr>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BA46609C-3952-854B-B9FF-E491FF9CE03E}" type="slidenum">
              <a:rPr kumimoji="0" lang="en-US" sz="1200" b="0" i="0" u="none" strike="noStrike" kern="1200" cap="none" spc="0" normalizeH="0" baseline="0" noProof="0" smtClean="0">
                <a:ln>
                  <a:noFill/>
                </a:ln>
                <a:solidFill>
                  <a:prstClr val="black">
                    <a:lumMod val="50000"/>
                    <a:lumOff val="50000"/>
                  </a:prstClr>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4</a:t>
            </a:fld>
            <a:endParaRPr kumimoji="0" lang="en-US" sz="1200" b="0" i="0" u="none" strike="noStrike" kern="1200" cap="none" spc="0" normalizeH="0" baseline="0" noProof="0">
              <a:ln>
                <a:noFill/>
              </a:ln>
              <a:solidFill>
                <a:prstClr val="black">
                  <a:lumMod val="50000"/>
                  <a:lumOff val="50000"/>
                </a:prstClr>
              </a:solidFill>
              <a:effectLst/>
              <a:uLnTx/>
              <a:uFillTx/>
              <a:latin typeface="Calibri"/>
              <a:ea typeface="+mn-ea"/>
              <a:cs typeface="+mn-cs"/>
            </a:endParaRPr>
          </a:p>
        </p:txBody>
      </p:sp>
      <p:sp>
        <p:nvSpPr>
          <p:cNvPr id="6" name="Footer Placeholder 5">
            <a:extLst>
              <a:ext uri="{FF2B5EF4-FFF2-40B4-BE49-F238E27FC236}">
                <a16:creationId xmlns:a16="http://schemas.microsoft.com/office/drawing/2014/main" id="{BBCF89ED-7B50-491B-BBE7-20F8F50812CA}"/>
              </a:ext>
            </a:extLst>
          </p:cNvPr>
          <p:cNvSpPr>
            <a:spLocks noGrp="1"/>
          </p:cNvSpPr>
          <p:nvPr>
            <p:ph type="ftr" sz="quarter" idx="11"/>
          </p:nvPr>
        </p:nvSpPr>
        <p:spPr/>
        <p:txBody>
          <a:bodyPr/>
          <a:lstStyle/>
          <a:p>
            <a:pPr lvl="0"/>
            <a:r>
              <a:rPr lang="en-US" sz="1000" dirty="0">
                <a:solidFill>
                  <a:schemeClr val="tx1"/>
                </a:solidFill>
                <a:latin typeface="Times New Roman" panose="02020603050405020304" pitchFamily="18" charset="0"/>
                <a:cs typeface="Times New Roman" panose="02020603050405020304" pitchFamily="18" charset="0"/>
              </a:rPr>
              <a:t>*https://strategichrinc.com/organizational-analysis/</a:t>
            </a:r>
          </a:p>
        </p:txBody>
      </p:sp>
      <p:pic>
        <p:nvPicPr>
          <p:cNvPr id="7" name="Content Placeholder 6">
            <a:extLst>
              <a:ext uri="{FF2B5EF4-FFF2-40B4-BE49-F238E27FC236}">
                <a16:creationId xmlns:a16="http://schemas.microsoft.com/office/drawing/2014/main" id="{EF790DCA-7D5C-4BA9-80E9-013F601DCB62}"/>
              </a:ext>
            </a:extLst>
          </p:cNvPr>
          <p:cNvPicPr>
            <a:picLocks noGrp="1" noChangeAspect="1"/>
          </p:cNvPicPr>
          <p:nvPr>
            <p:ph sz="half" idx="1"/>
          </p:nvPr>
        </p:nvPicPr>
        <p:blipFill>
          <a:blip r:embed="rId5"/>
          <a:stretch>
            <a:fillRect/>
          </a:stretch>
        </p:blipFill>
        <p:spPr>
          <a:xfrm>
            <a:off x="691978" y="2520778"/>
            <a:ext cx="3880022" cy="2817341"/>
          </a:xfrm>
          <a:prstGeom prst="rect">
            <a:avLst/>
          </a:prstGeom>
        </p:spPr>
      </p:pic>
      <p:pic>
        <p:nvPicPr>
          <p:cNvPr id="3" name="Audio 2">
            <a:hlinkClick r:id="" action="ppaction://media"/>
            <a:extLst>
              <a:ext uri="{FF2B5EF4-FFF2-40B4-BE49-F238E27FC236}">
                <a16:creationId xmlns:a16="http://schemas.microsoft.com/office/drawing/2014/main" id="{231ADED2-87B4-4958-9F52-80C3EE388AC8}"/>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382000" y="6096000"/>
            <a:ext cx="609600" cy="609600"/>
          </a:xfrm>
          <a:prstGeom prst="rect">
            <a:avLst/>
          </a:prstGeom>
        </p:spPr>
      </p:pic>
    </p:spTree>
    <p:extLst>
      <p:ext uri="{BB962C8B-B14F-4D97-AF65-F5344CB8AC3E}">
        <p14:creationId xmlns:p14="http://schemas.microsoft.com/office/powerpoint/2010/main" val="1617010749"/>
      </p:ext>
    </p:extLst>
  </p:cSld>
  <p:clrMapOvr>
    <a:masterClrMapping/>
  </p:clrMapOvr>
  <mc:AlternateContent xmlns:mc="http://schemas.openxmlformats.org/markup-compatibility/2006">
    <mc:Choice xmlns:p14="http://schemas.microsoft.com/office/powerpoint/2010/main" Requires="p14">
      <p:transition spd="slow" p14:dur="5500" advTm="96193">
        <p14:vortex dir="r"/>
      </p:transition>
    </mc:Choice>
    <mc:Fallback>
      <p:transition spd="slow" advTm="96193">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D58E50-D163-4432-968E-5041BF5CC49D}"/>
              </a:ext>
            </a:extLst>
          </p:cNvPr>
          <p:cNvSpPr>
            <a:spLocks noGrp="1"/>
          </p:cNvSpPr>
          <p:nvPr>
            <p:ph type="title"/>
          </p:nvPr>
        </p:nvSpPr>
        <p:spPr/>
        <p:txBody>
          <a:bodyPr>
            <a:normAutofit/>
          </a:bodyPr>
          <a:lstStyle/>
          <a:p>
            <a:r>
              <a:rPr lang="en-US" sz="2800" dirty="0">
                <a:latin typeface="Times New Roman" panose="02020603050405020304" pitchFamily="18" charset="0"/>
                <a:cs typeface="Times New Roman" panose="02020603050405020304" pitchFamily="18" charset="0"/>
              </a:rPr>
              <a:t>Competency Model</a:t>
            </a:r>
          </a:p>
        </p:txBody>
      </p:sp>
      <p:sp>
        <p:nvSpPr>
          <p:cNvPr id="5" name="Slide Number Placeholder 4">
            <a:extLst>
              <a:ext uri="{FF2B5EF4-FFF2-40B4-BE49-F238E27FC236}">
                <a16:creationId xmlns:a16="http://schemas.microsoft.com/office/drawing/2014/main" id="{514269E8-37A0-47E5-AF42-65B995692CB8}"/>
              </a:ext>
            </a:extLst>
          </p:cNvPr>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BA46609C-3952-854B-B9FF-E491FF9CE03E}" type="slidenum">
              <a:rPr kumimoji="0" lang="en-US" sz="1200" b="0" i="0" u="none" strike="noStrike" kern="1200" cap="none" spc="0" normalizeH="0" baseline="0" noProof="0" smtClean="0">
                <a:ln>
                  <a:noFill/>
                </a:ln>
                <a:solidFill>
                  <a:prstClr val="black">
                    <a:lumMod val="50000"/>
                    <a:lumOff val="50000"/>
                  </a:prstClr>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5</a:t>
            </a:fld>
            <a:endParaRPr kumimoji="0" lang="en-US" sz="1200" b="0" i="0" u="none" strike="noStrike" kern="1200" cap="none" spc="0" normalizeH="0" baseline="0" noProof="0">
              <a:ln>
                <a:noFill/>
              </a:ln>
              <a:solidFill>
                <a:prstClr val="black">
                  <a:lumMod val="50000"/>
                  <a:lumOff val="50000"/>
                </a:prstClr>
              </a:solidFill>
              <a:effectLst/>
              <a:uLnTx/>
              <a:uFillTx/>
              <a:latin typeface="Calibri"/>
              <a:ea typeface="+mn-ea"/>
              <a:cs typeface="+mn-cs"/>
            </a:endParaRPr>
          </a:p>
        </p:txBody>
      </p:sp>
      <p:sp>
        <p:nvSpPr>
          <p:cNvPr id="6" name="Footer Placeholder 5">
            <a:extLst>
              <a:ext uri="{FF2B5EF4-FFF2-40B4-BE49-F238E27FC236}">
                <a16:creationId xmlns:a16="http://schemas.microsoft.com/office/drawing/2014/main" id="{00CD3F59-6BE8-48A1-AFDE-D925DB08D4F5}"/>
              </a:ext>
            </a:extLst>
          </p:cNvPr>
          <p:cNvSpPr>
            <a:spLocks noGrp="1"/>
          </p:cNvSpPr>
          <p:nvPr>
            <p:ph type="ftr" sz="quarter" idx="11"/>
          </p:nvPr>
        </p:nvSpPr>
        <p:spPr>
          <a:xfrm>
            <a:off x="1594022" y="6413158"/>
            <a:ext cx="5733535" cy="383415"/>
          </a:xfrm>
        </p:spPr>
        <p:txBody>
          <a:bodyPr/>
          <a:lstStyle/>
          <a:p>
            <a:pPr lvl="0"/>
            <a:r>
              <a:rPr lang="en-US" sz="1000" dirty="0">
                <a:solidFill>
                  <a:prstClr val="black"/>
                </a:solidFill>
                <a:latin typeface="Times New Roman" panose="02020603050405020304" pitchFamily="18" charset="0"/>
                <a:cs typeface="Times New Roman" panose="02020603050405020304" pitchFamily="18" charset="0"/>
              </a:rPr>
              <a:t>*https://www.lcpresourcesplus.com/job-analysis-its-the-job/</a:t>
            </a:r>
          </a:p>
        </p:txBody>
      </p:sp>
      <p:sp>
        <p:nvSpPr>
          <p:cNvPr id="8" name="Content Placeholder 7">
            <a:extLst>
              <a:ext uri="{FF2B5EF4-FFF2-40B4-BE49-F238E27FC236}">
                <a16:creationId xmlns:a16="http://schemas.microsoft.com/office/drawing/2014/main" id="{C457F6B1-57A3-4B14-98FD-E39EACA1DC09}"/>
              </a:ext>
            </a:extLst>
          </p:cNvPr>
          <p:cNvSpPr>
            <a:spLocks noGrp="1"/>
          </p:cNvSpPr>
          <p:nvPr>
            <p:ph sz="half" idx="1"/>
          </p:nvPr>
        </p:nvSpPr>
        <p:spPr>
          <a:xfrm>
            <a:off x="1223319" y="2730843"/>
            <a:ext cx="3175686" cy="3395320"/>
          </a:xfrm>
        </p:spPr>
        <p:txBody>
          <a:bodyPr>
            <a:normAutofit/>
          </a:bodyPr>
          <a:lstStyle/>
          <a:p>
            <a:pPr>
              <a:buFont typeface="Arial" panose="020B0604020202020204" pitchFamily="34" charset="0"/>
              <a:buChar char="•"/>
            </a:pPr>
            <a:r>
              <a:rPr lang="en-US" sz="1800" dirty="0">
                <a:latin typeface="Times New Roman" panose="02020603050405020304" pitchFamily="18" charset="0"/>
                <a:cs typeface="Times New Roman" panose="02020603050405020304" pitchFamily="18" charset="0"/>
              </a:rPr>
              <a:t>Organizational Capabilities</a:t>
            </a:r>
          </a:p>
          <a:p>
            <a:pPr>
              <a:buFont typeface="Arial" panose="020B0604020202020204" pitchFamily="34" charset="0"/>
              <a:buChar char="•"/>
            </a:pPr>
            <a:r>
              <a:rPr lang="en-US" sz="1800" dirty="0">
                <a:latin typeface="Times New Roman" panose="02020603050405020304" pitchFamily="18" charset="0"/>
                <a:cs typeface="Times New Roman" panose="02020603050405020304" pitchFamily="18" charset="0"/>
              </a:rPr>
              <a:t>Real Job Designs</a:t>
            </a:r>
          </a:p>
          <a:p>
            <a:pPr>
              <a:buFont typeface="Arial" panose="020B0604020202020204" pitchFamily="34" charset="0"/>
              <a:buChar char="•"/>
            </a:pPr>
            <a:r>
              <a:rPr lang="en-US" sz="1800" dirty="0">
                <a:latin typeface="Times New Roman" panose="02020603050405020304" pitchFamily="18" charset="0"/>
                <a:cs typeface="Times New Roman" panose="02020603050405020304" pitchFamily="18" charset="0"/>
              </a:rPr>
              <a:t>Connecting Business Strategies &amp; Goals</a:t>
            </a:r>
          </a:p>
          <a:p>
            <a:pPr>
              <a:buFont typeface="Arial" panose="020B0604020202020204" pitchFamily="34" charset="0"/>
              <a:buChar char="•"/>
            </a:pPr>
            <a:r>
              <a:rPr lang="en-US" sz="1800" dirty="0">
                <a:latin typeface="Times New Roman" panose="02020603050405020304" pitchFamily="18" charset="0"/>
                <a:cs typeface="Times New Roman" panose="02020603050405020304" pitchFamily="18" charset="0"/>
              </a:rPr>
              <a:t>Top Performer Interviews &amp; Focus Groups</a:t>
            </a:r>
          </a:p>
          <a:p>
            <a:pPr>
              <a:buFont typeface="Arial" panose="020B0604020202020204" pitchFamily="34" charset="0"/>
              <a:buChar char="•"/>
            </a:pPr>
            <a:r>
              <a:rPr lang="en-US" sz="1800" dirty="0">
                <a:latin typeface="Times New Roman" panose="02020603050405020304" pitchFamily="18" charset="0"/>
                <a:cs typeface="Times New Roman" panose="02020603050405020304" pitchFamily="18" charset="0"/>
              </a:rPr>
              <a:t>Human Resources</a:t>
            </a:r>
          </a:p>
        </p:txBody>
      </p:sp>
      <p:pic>
        <p:nvPicPr>
          <p:cNvPr id="9" name="Content Placeholder 8">
            <a:extLst>
              <a:ext uri="{FF2B5EF4-FFF2-40B4-BE49-F238E27FC236}">
                <a16:creationId xmlns:a16="http://schemas.microsoft.com/office/drawing/2014/main" id="{D575AB68-B1AA-4E34-92DF-806BDF2A7715}"/>
              </a:ext>
            </a:extLst>
          </p:cNvPr>
          <p:cNvPicPr>
            <a:picLocks noGrp="1" noChangeAspect="1"/>
          </p:cNvPicPr>
          <p:nvPr>
            <p:ph sz="half" idx="2"/>
          </p:nvPr>
        </p:nvPicPr>
        <p:blipFill>
          <a:blip r:embed="rId5"/>
          <a:stretch>
            <a:fillRect/>
          </a:stretch>
        </p:blipFill>
        <p:spPr>
          <a:xfrm>
            <a:off x="4572001" y="2842054"/>
            <a:ext cx="3855308" cy="2113006"/>
          </a:xfrm>
          <a:prstGeom prst="rect">
            <a:avLst/>
          </a:prstGeom>
        </p:spPr>
      </p:pic>
      <p:pic>
        <p:nvPicPr>
          <p:cNvPr id="4" name="Audio 3">
            <a:hlinkClick r:id="" action="ppaction://media"/>
            <a:extLst>
              <a:ext uri="{FF2B5EF4-FFF2-40B4-BE49-F238E27FC236}">
                <a16:creationId xmlns:a16="http://schemas.microsoft.com/office/drawing/2014/main" id="{3E4A3D31-FB28-4B5C-A54B-BD7B42E273F7}"/>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382000" y="6096000"/>
            <a:ext cx="609600" cy="609600"/>
          </a:xfrm>
          <a:prstGeom prst="rect">
            <a:avLst/>
          </a:prstGeom>
        </p:spPr>
      </p:pic>
    </p:spTree>
    <p:extLst>
      <p:ext uri="{BB962C8B-B14F-4D97-AF65-F5344CB8AC3E}">
        <p14:creationId xmlns:p14="http://schemas.microsoft.com/office/powerpoint/2010/main" val="644005534"/>
      </p:ext>
    </p:extLst>
  </p:cSld>
  <p:clrMapOvr>
    <a:masterClrMapping/>
  </p:clrMapOvr>
  <mc:AlternateContent xmlns:mc="http://schemas.openxmlformats.org/markup-compatibility/2006">
    <mc:Choice xmlns:p14="http://schemas.microsoft.com/office/powerpoint/2010/main" Requires="p14">
      <p:transition spd="slow" p14:dur="5500" advTm="129400">
        <p14:vortex dir="r"/>
      </p:transition>
    </mc:Choice>
    <mc:Fallback>
      <p:transition spd="slow" advTm="12940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90525E-0DD8-4063-87BB-5BCD827F885C}"/>
              </a:ext>
            </a:extLst>
          </p:cNvPr>
          <p:cNvSpPr>
            <a:spLocks noGrp="1"/>
          </p:cNvSpPr>
          <p:nvPr>
            <p:ph type="title"/>
          </p:nvPr>
        </p:nvSpPr>
        <p:spPr/>
        <p:txBody>
          <a:bodyPr>
            <a:normAutofit/>
          </a:bodyPr>
          <a:lstStyle/>
          <a:p>
            <a:r>
              <a:rPr lang="en-US" sz="2800" dirty="0">
                <a:latin typeface="Times New Roman" panose="02020603050405020304" pitchFamily="18" charset="0"/>
                <a:cs typeface="Times New Roman" panose="02020603050405020304" pitchFamily="18" charset="0"/>
              </a:rPr>
              <a:t>The Program Design</a:t>
            </a:r>
          </a:p>
        </p:txBody>
      </p:sp>
      <p:sp>
        <p:nvSpPr>
          <p:cNvPr id="5" name="Slide Number Placeholder 4">
            <a:extLst>
              <a:ext uri="{FF2B5EF4-FFF2-40B4-BE49-F238E27FC236}">
                <a16:creationId xmlns:a16="http://schemas.microsoft.com/office/drawing/2014/main" id="{F635FA6C-3287-43F0-8973-EFF3C704F987}"/>
              </a:ext>
            </a:extLst>
          </p:cNvPr>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BA46609C-3952-854B-B9FF-E491FF9CE03E}" type="slidenum">
              <a:rPr kumimoji="0" lang="en-US" sz="1200" b="0" i="0" u="none" strike="noStrike" kern="1200" cap="none" spc="0" normalizeH="0" baseline="0" noProof="0" smtClean="0">
                <a:ln>
                  <a:noFill/>
                </a:ln>
                <a:solidFill>
                  <a:prstClr val="black">
                    <a:lumMod val="50000"/>
                    <a:lumOff val="50000"/>
                  </a:prstClr>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6</a:t>
            </a:fld>
            <a:endParaRPr kumimoji="0" lang="en-US" sz="1200" b="0" i="0" u="none" strike="noStrike" kern="1200" cap="none" spc="0" normalizeH="0" baseline="0" noProof="0">
              <a:ln>
                <a:noFill/>
              </a:ln>
              <a:solidFill>
                <a:prstClr val="black">
                  <a:lumMod val="50000"/>
                  <a:lumOff val="50000"/>
                </a:prstClr>
              </a:solidFill>
              <a:effectLst/>
              <a:uLnTx/>
              <a:uFillTx/>
              <a:latin typeface="Calibri"/>
              <a:ea typeface="+mn-ea"/>
              <a:cs typeface="+mn-cs"/>
            </a:endParaRPr>
          </a:p>
        </p:txBody>
      </p:sp>
      <p:sp>
        <p:nvSpPr>
          <p:cNvPr id="6" name="Footer Placeholder 5">
            <a:extLst>
              <a:ext uri="{FF2B5EF4-FFF2-40B4-BE49-F238E27FC236}">
                <a16:creationId xmlns:a16="http://schemas.microsoft.com/office/drawing/2014/main" id="{D6F3AA67-E595-4E5A-B581-DBD23B493A36}"/>
              </a:ext>
            </a:extLst>
          </p:cNvPr>
          <p:cNvSpPr>
            <a:spLocks noGrp="1"/>
          </p:cNvSpPr>
          <p:nvPr>
            <p:ph type="ftr" sz="quarter" idx="11"/>
          </p:nvPr>
        </p:nvSpPr>
        <p:spPr>
          <a:xfrm>
            <a:off x="1655805" y="6556618"/>
            <a:ext cx="5795319" cy="239955"/>
          </a:xfrm>
        </p:spPr>
        <p:txBody>
          <a:bodyPr/>
          <a:lstStyle/>
          <a:p>
            <a:pPr>
              <a:defRPr/>
            </a:pPr>
            <a:r>
              <a:rPr lang="en-US" sz="1000" dirty="0">
                <a:solidFill>
                  <a:prstClr val="black"/>
                </a:solidFill>
                <a:latin typeface="Times New Roman" panose="02020603050405020304" pitchFamily="18" charset="0"/>
                <a:cs typeface="Times New Roman" panose="02020603050405020304" pitchFamily="18" charset="0"/>
              </a:rPr>
              <a:t>*https://protrain.ie/time-management-training/</a:t>
            </a:r>
          </a:p>
        </p:txBody>
      </p:sp>
      <p:sp>
        <p:nvSpPr>
          <p:cNvPr id="7" name="Content Placeholder 6">
            <a:extLst>
              <a:ext uri="{FF2B5EF4-FFF2-40B4-BE49-F238E27FC236}">
                <a16:creationId xmlns:a16="http://schemas.microsoft.com/office/drawing/2014/main" id="{205BE0AB-5908-4C85-A7F3-75CD1B50C9D6}"/>
              </a:ext>
            </a:extLst>
          </p:cNvPr>
          <p:cNvSpPr>
            <a:spLocks noGrp="1"/>
          </p:cNvSpPr>
          <p:nvPr>
            <p:ph sz="half" idx="2"/>
          </p:nvPr>
        </p:nvSpPr>
        <p:spPr>
          <a:xfrm>
            <a:off x="5066836" y="3015049"/>
            <a:ext cx="3866147" cy="3111114"/>
          </a:xfrm>
        </p:spPr>
        <p:txBody>
          <a:bodyPr/>
          <a:lstStyle/>
          <a:p>
            <a:pPr>
              <a:buFont typeface="Arial" panose="020B0604020202020204" pitchFamily="34" charset="0"/>
              <a:buChar char="•"/>
            </a:pPr>
            <a:r>
              <a:rPr lang="en-US" sz="1800" dirty="0">
                <a:latin typeface="Times New Roman" panose="02020603050405020304" pitchFamily="18" charset="0"/>
                <a:cs typeface="Times New Roman" panose="02020603050405020304" pitchFamily="18" charset="0"/>
              </a:rPr>
              <a:t>Pre-Training Activities</a:t>
            </a:r>
          </a:p>
          <a:p>
            <a:pPr>
              <a:buFont typeface="Arial" panose="020B0604020202020204" pitchFamily="34" charset="0"/>
              <a:buChar char="•"/>
            </a:pPr>
            <a:r>
              <a:rPr lang="en-US" sz="1800" dirty="0">
                <a:latin typeface="Times New Roman" panose="02020603050405020304" pitchFamily="18" charset="0"/>
                <a:cs typeface="Times New Roman" panose="02020603050405020304" pitchFamily="18" charset="0"/>
              </a:rPr>
              <a:t>Training Event</a:t>
            </a:r>
          </a:p>
          <a:p>
            <a:pPr>
              <a:buFont typeface="Arial" panose="020B0604020202020204" pitchFamily="34" charset="0"/>
              <a:buChar char="•"/>
            </a:pPr>
            <a:r>
              <a:rPr lang="en-US" sz="1800" dirty="0">
                <a:latin typeface="Times New Roman" panose="02020603050405020304" pitchFamily="18" charset="0"/>
                <a:cs typeface="Times New Roman" panose="02020603050405020304" pitchFamily="18" charset="0"/>
              </a:rPr>
              <a:t>Post-Training Activities</a:t>
            </a:r>
          </a:p>
          <a:p>
            <a:pPr>
              <a:buFont typeface="Arial" panose="020B0604020202020204" pitchFamily="34" charset="0"/>
              <a:buChar char="•"/>
            </a:pPr>
            <a:r>
              <a:rPr lang="en-US" sz="1800" dirty="0">
                <a:latin typeface="Times New Roman" panose="02020603050405020304" pitchFamily="18" charset="0"/>
                <a:cs typeface="Times New Roman" panose="02020603050405020304" pitchFamily="18" charset="0"/>
              </a:rPr>
              <a:t>Training Evaluation</a:t>
            </a:r>
          </a:p>
          <a:p>
            <a:pPr marL="0" indent="0">
              <a:buNone/>
            </a:pPr>
            <a:endParaRPr lang="en-US" dirty="0"/>
          </a:p>
        </p:txBody>
      </p:sp>
      <p:pic>
        <p:nvPicPr>
          <p:cNvPr id="9" name="Content Placeholder 9">
            <a:extLst>
              <a:ext uri="{FF2B5EF4-FFF2-40B4-BE49-F238E27FC236}">
                <a16:creationId xmlns:a16="http://schemas.microsoft.com/office/drawing/2014/main" id="{85B2E9BA-21EB-454D-9C03-4A0748090C21}"/>
              </a:ext>
            </a:extLst>
          </p:cNvPr>
          <p:cNvPicPr>
            <a:picLocks noGrp="1" noChangeAspect="1"/>
          </p:cNvPicPr>
          <p:nvPr>
            <p:ph sz="half" idx="1"/>
          </p:nvPr>
        </p:nvPicPr>
        <p:blipFill>
          <a:blip r:embed="rId5"/>
          <a:stretch>
            <a:fillRect/>
          </a:stretch>
        </p:blipFill>
        <p:spPr>
          <a:xfrm>
            <a:off x="962526" y="2532438"/>
            <a:ext cx="3866148" cy="2661487"/>
          </a:xfrm>
          <a:prstGeom prst="rect">
            <a:avLst/>
          </a:prstGeom>
        </p:spPr>
      </p:pic>
      <p:pic>
        <p:nvPicPr>
          <p:cNvPr id="3" name="Audio 2">
            <a:hlinkClick r:id="" action="ppaction://media"/>
            <a:extLst>
              <a:ext uri="{FF2B5EF4-FFF2-40B4-BE49-F238E27FC236}">
                <a16:creationId xmlns:a16="http://schemas.microsoft.com/office/drawing/2014/main" id="{E663C981-4A72-41F2-815B-4EB72394CB7F}"/>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382000" y="6096000"/>
            <a:ext cx="609600" cy="609600"/>
          </a:xfrm>
          <a:prstGeom prst="rect">
            <a:avLst/>
          </a:prstGeom>
        </p:spPr>
      </p:pic>
    </p:spTree>
    <p:extLst>
      <p:ext uri="{BB962C8B-B14F-4D97-AF65-F5344CB8AC3E}">
        <p14:creationId xmlns:p14="http://schemas.microsoft.com/office/powerpoint/2010/main" val="1612756724"/>
      </p:ext>
    </p:extLst>
  </p:cSld>
  <p:clrMapOvr>
    <a:masterClrMapping/>
  </p:clrMapOvr>
  <mc:AlternateContent xmlns:mc="http://schemas.openxmlformats.org/markup-compatibility/2006">
    <mc:Choice xmlns:p14="http://schemas.microsoft.com/office/powerpoint/2010/main" Requires="p14">
      <p:transition spd="slow" p14:dur="5500" advTm="133672">
        <p14:vortex dir="r"/>
      </p:transition>
    </mc:Choice>
    <mc:Fallback>
      <p:transition spd="slow" advTm="133672">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E7EE9E-548C-4AE0-97DE-6B12733DF999}"/>
              </a:ext>
            </a:extLst>
          </p:cNvPr>
          <p:cNvSpPr>
            <a:spLocks noGrp="1"/>
          </p:cNvSpPr>
          <p:nvPr>
            <p:ph type="title"/>
          </p:nvPr>
        </p:nvSpPr>
        <p:spPr/>
        <p:txBody>
          <a:bodyPr>
            <a:normAutofit/>
          </a:bodyPr>
          <a:lstStyle/>
          <a:p>
            <a:r>
              <a:rPr lang="en-US" sz="2800" dirty="0">
                <a:latin typeface="Times New Roman" panose="02020603050405020304" pitchFamily="18" charset="0"/>
                <a:cs typeface="Times New Roman" panose="02020603050405020304" pitchFamily="18" charset="0"/>
              </a:rPr>
              <a:t>Positive Transfer of Best Practices in Training Design</a:t>
            </a:r>
          </a:p>
        </p:txBody>
      </p:sp>
      <p:sp>
        <p:nvSpPr>
          <p:cNvPr id="3" name="Content Placeholder 2">
            <a:extLst>
              <a:ext uri="{FF2B5EF4-FFF2-40B4-BE49-F238E27FC236}">
                <a16:creationId xmlns:a16="http://schemas.microsoft.com/office/drawing/2014/main" id="{D95673D0-997B-4EAE-970D-97AFEADB575F}"/>
              </a:ext>
            </a:extLst>
          </p:cNvPr>
          <p:cNvSpPr>
            <a:spLocks noGrp="1"/>
          </p:cNvSpPr>
          <p:nvPr>
            <p:ph sz="half" idx="1"/>
          </p:nvPr>
        </p:nvSpPr>
        <p:spPr>
          <a:xfrm>
            <a:off x="930442" y="2791326"/>
            <a:ext cx="3641557" cy="3334837"/>
          </a:xfrm>
        </p:spPr>
        <p:txBody>
          <a:bodyPr/>
          <a:lstStyle/>
          <a:p>
            <a:pPr>
              <a:buFont typeface="Arial" panose="020B0604020202020204" pitchFamily="34" charset="0"/>
              <a:buChar char="•"/>
            </a:pPr>
            <a:r>
              <a:rPr lang="en-US" sz="1800" dirty="0">
                <a:latin typeface="Times New Roman" panose="02020603050405020304" pitchFamily="18" charset="0"/>
                <a:cs typeface="Times New Roman" panose="02020603050405020304" pitchFamily="18" charset="0"/>
              </a:rPr>
              <a:t>Employee Engagement</a:t>
            </a:r>
          </a:p>
          <a:p>
            <a:pPr>
              <a:buFont typeface="Arial" panose="020B0604020202020204" pitchFamily="34" charset="0"/>
              <a:buChar char="•"/>
            </a:pPr>
            <a:r>
              <a:rPr lang="en-US" sz="1800" dirty="0">
                <a:latin typeface="Times New Roman" panose="02020603050405020304" pitchFamily="18" charset="0"/>
                <a:cs typeface="Times New Roman" panose="02020603050405020304" pitchFamily="18" charset="0"/>
              </a:rPr>
              <a:t>Training Expansion</a:t>
            </a:r>
          </a:p>
          <a:p>
            <a:pPr>
              <a:buFont typeface="Arial" panose="020B0604020202020204" pitchFamily="34" charset="0"/>
              <a:buChar char="•"/>
            </a:pPr>
            <a:r>
              <a:rPr lang="en-US" sz="1800" dirty="0">
                <a:latin typeface="Times New Roman" panose="02020603050405020304" pitchFamily="18" charset="0"/>
                <a:cs typeface="Times New Roman" panose="02020603050405020304" pitchFamily="18" charset="0"/>
              </a:rPr>
              <a:t>Continuous Improvement</a:t>
            </a:r>
          </a:p>
          <a:p>
            <a:pPr>
              <a:buFont typeface="Arial" panose="020B0604020202020204" pitchFamily="34" charset="0"/>
              <a:buChar char="•"/>
            </a:pPr>
            <a:r>
              <a:rPr lang="en-US" sz="1800" dirty="0">
                <a:latin typeface="Times New Roman" panose="02020603050405020304" pitchFamily="18" charset="0"/>
                <a:cs typeface="Times New Roman" panose="02020603050405020304" pitchFamily="18" charset="0"/>
              </a:rPr>
              <a:t>Learner Transformation</a:t>
            </a:r>
          </a:p>
          <a:p>
            <a:pPr marL="0" indent="0">
              <a:buNone/>
            </a:pPr>
            <a:endParaRPr lang="en-US" dirty="0"/>
          </a:p>
        </p:txBody>
      </p:sp>
      <p:sp>
        <p:nvSpPr>
          <p:cNvPr id="5" name="Slide Number Placeholder 4">
            <a:extLst>
              <a:ext uri="{FF2B5EF4-FFF2-40B4-BE49-F238E27FC236}">
                <a16:creationId xmlns:a16="http://schemas.microsoft.com/office/drawing/2014/main" id="{5AE6EE89-CD57-45FA-A6CE-F597ADD83F22}"/>
              </a:ext>
            </a:extLst>
          </p:cNvPr>
          <p:cNvSpPr>
            <a:spLocks noGrp="1"/>
          </p:cNvSpPr>
          <p:nvPr>
            <p:ph type="sldNum" sz="quarter" idx="12"/>
          </p:nvPr>
        </p:nvSpPr>
        <p:spPr/>
        <p:txBody>
          <a:bodyPr/>
          <a:lstStyle/>
          <a:p>
            <a:fld id="{BA46609C-3952-854B-B9FF-E491FF9CE03E}" type="slidenum">
              <a:rPr lang="en-US" smtClean="0"/>
              <a:t>7</a:t>
            </a:fld>
            <a:endParaRPr lang="en-US"/>
          </a:p>
        </p:txBody>
      </p:sp>
      <p:sp>
        <p:nvSpPr>
          <p:cNvPr id="6" name="Footer Placeholder 5">
            <a:extLst>
              <a:ext uri="{FF2B5EF4-FFF2-40B4-BE49-F238E27FC236}">
                <a16:creationId xmlns:a16="http://schemas.microsoft.com/office/drawing/2014/main" id="{6F26B6F7-0C67-4826-A6CF-8DB2C9758247}"/>
              </a:ext>
            </a:extLst>
          </p:cNvPr>
          <p:cNvSpPr>
            <a:spLocks noGrp="1"/>
          </p:cNvSpPr>
          <p:nvPr>
            <p:ph type="ftr" sz="quarter" idx="11"/>
          </p:nvPr>
        </p:nvSpPr>
        <p:spPr/>
        <p:txBody>
          <a:bodyPr/>
          <a:lstStyle/>
          <a:p>
            <a:endParaRPr lang="en-US" dirty="0"/>
          </a:p>
        </p:txBody>
      </p:sp>
      <p:pic>
        <p:nvPicPr>
          <p:cNvPr id="7" name="Content Placeholder 6">
            <a:extLst>
              <a:ext uri="{FF2B5EF4-FFF2-40B4-BE49-F238E27FC236}">
                <a16:creationId xmlns:a16="http://schemas.microsoft.com/office/drawing/2014/main" id="{87942E6C-A343-4D49-A465-83010850ECC1}"/>
              </a:ext>
            </a:extLst>
          </p:cNvPr>
          <p:cNvPicPr>
            <a:picLocks noGrp="1" noChangeAspect="1"/>
          </p:cNvPicPr>
          <p:nvPr>
            <p:ph sz="half" idx="2"/>
          </p:nvPr>
        </p:nvPicPr>
        <p:blipFill>
          <a:blip r:embed="rId5"/>
          <a:stretch>
            <a:fillRect/>
          </a:stretch>
        </p:blipFill>
        <p:spPr>
          <a:xfrm>
            <a:off x="4572000" y="2328588"/>
            <a:ext cx="3641557" cy="2851091"/>
          </a:xfrm>
          <a:prstGeom prst="rect">
            <a:avLst/>
          </a:prstGeom>
        </p:spPr>
      </p:pic>
      <p:pic>
        <p:nvPicPr>
          <p:cNvPr id="4" name="Audio 3">
            <a:hlinkClick r:id="" action="ppaction://media"/>
            <a:extLst>
              <a:ext uri="{FF2B5EF4-FFF2-40B4-BE49-F238E27FC236}">
                <a16:creationId xmlns:a16="http://schemas.microsoft.com/office/drawing/2014/main" id="{2AFCC179-8C60-4E67-A916-D3E8C141EE01}"/>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382000" y="6096000"/>
            <a:ext cx="609600" cy="609600"/>
          </a:xfrm>
          <a:prstGeom prst="rect">
            <a:avLst/>
          </a:prstGeom>
        </p:spPr>
      </p:pic>
    </p:spTree>
    <p:extLst>
      <p:ext uri="{BB962C8B-B14F-4D97-AF65-F5344CB8AC3E}">
        <p14:creationId xmlns:p14="http://schemas.microsoft.com/office/powerpoint/2010/main" val="2874285135"/>
      </p:ext>
    </p:extLst>
  </p:cSld>
  <p:clrMapOvr>
    <a:masterClrMapping/>
  </p:clrMapOvr>
  <mc:AlternateContent xmlns:mc="http://schemas.openxmlformats.org/markup-compatibility/2006">
    <mc:Choice xmlns:p14="http://schemas.microsoft.com/office/powerpoint/2010/main" Requires="p14">
      <p:transition spd="slow" p14:dur="5500" advTm="159383">
        <p14:vortex dir="r"/>
      </p:transition>
    </mc:Choice>
    <mc:Fallback>
      <p:transition spd="slow" advTm="159383">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E3B2C0-1660-4C38-BAD3-086EAEF5A042}"/>
              </a:ext>
            </a:extLst>
          </p:cNvPr>
          <p:cNvSpPr>
            <a:spLocks noGrp="1"/>
          </p:cNvSpPr>
          <p:nvPr>
            <p:ph type="title"/>
          </p:nvPr>
        </p:nvSpPr>
        <p:spPr/>
        <p:txBody>
          <a:bodyPr>
            <a:normAutofit/>
          </a:bodyPr>
          <a:lstStyle/>
          <a:p>
            <a:r>
              <a:rPr lang="en-US" sz="2800" dirty="0">
                <a:latin typeface="Times New Roman" panose="02020603050405020304" pitchFamily="18" charset="0"/>
                <a:cs typeface="Times New Roman" panose="02020603050405020304" pitchFamily="18" charset="0"/>
              </a:rPr>
              <a:t>the learning process and its implications on how people learn</a:t>
            </a:r>
          </a:p>
        </p:txBody>
      </p:sp>
      <p:pic>
        <p:nvPicPr>
          <p:cNvPr id="7" name="Content Placeholder 6">
            <a:extLst>
              <a:ext uri="{FF2B5EF4-FFF2-40B4-BE49-F238E27FC236}">
                <a16:creationId xmlns:a16="http://schemas.microsoft.com/office/drawing/2014/main" id="{997D1006-0594-416D-BFEE-BBFF7ADFAC70}"/>
              </a:ext>
            </a:extLst>
          </p:cNvPr>
          <p:cNvPicPr>
            <a:picLocks noGrp="1" noChangeAspect="1"/>
          </p:cNvPicPr>
          <p:nvPr>
            <p:ph sz="half" idx="2"/>
          </p:nvPr>
        </p:nvPicPr>
        <p:blipFill>
          <a:blip r:embed="rId5"/>
          <a:stretch>
            <a:fillRect/>
          </a:stretch>
        </p:blipFill>
        <p:spPr>
          <a:xfrm>
            <a:off x="4127157" y="2483709"/>
            <a:ext cx="4287794" cy="2397210"/>
          </a:xfrm>
          <a:prstGeom prst="rect">
            <a:avLst/>
          </a:prstGeom>
        </p:spPr>
      </p:pic>
      <p:sp>
        <p:nvSpPr>
          <p:cNvPr id="5" name="Slide Number Placeholder 4">
            <a:extLst>
              <a:ext uri="{FF2B5EF4-FFF2-40B4-BE49-F238E27FC236}">
                <a16:creationId xmlns:a16="http://schemas.microsoft.com/office/drawing/2014/main" id="{72F4785F-433E-4F5D-A63C-9891870F20C7}"/>
              </a:ext>
            </a:extLst>
          </p:cNvPr>
          <p:cNvSpPr>
            <a:spLocks noGrp="1"/>
          </p:cNvSpPr>
          <p:nvPr>
            <p:ph type="sldNum" sz="quarter" idx="12"/>
          </p:nvPr>
        </p:nvSpPr>
        <p:spPr/>
        <p:txBody>
          <a:bodyPr/>
          <a:lstStyle/>
          <a:p>
            <a:fld id="{BA46609C-3952-854B-B9FF-E491FF9CE03E}" type="slidenum">
              <a:rPr lang="en-US" smtClean="0"/>
              <a:t>8</a:t>
            </a:fld>
            <a:endParaRPr lang="en-US"/>
          </a:p>
        </p:txBody>
      </p:sp>
      <p:sp>
        <p:nvSpPr>
          <p:cNvPr id="6" name="Footer Placeholder 5">
            <a:extLst>
              <a:ext uri="{FF2B5EF4-FFF2-40B4-BE49-F238E27FC236}">
                <a16:creationId xmlns:a16="http://schemas.microsoft.com/office/drawing/2014/main" id="{AE3C347E-9E35-4452-B942-7382EFC82894}"/>
              </a:ext>
            </a:extLst>
          </p:cNvPr>
          <p:cNvSpPr>
            <a:spLocks noGrp="1"/>
          </p:cNvSpPr>
          <p:nvPr>
            <p:ph type="ftr" sz="quarter" idx="11"/>
          </p:nvPr>
        </p:nvSpPr>
        <p:spPr/>
        <p:txBody>
          <a:bodyPr/>
          <a:lstStyle/>
          <a:p>
            <a:r>
              <a:rPr lang="en-US" sz="1000" dirty="0">
                <a:solidFill>
                  <a:schemeClr val="tx1"/>
                </a:solidFill>
                <a:latin typeface="Times New Roman" panose="02020603050405020304" pitchFamily="18" charset="0"/>
                <a:cs typeface="Times New Roman" panose="02020603050405020304" pitchFamily="18" charset="0"/>
              </a:rPr>
              <a:t>*https://www.stada.org.sg/a-process-approach-to-training-effective</a:t>
            </a:r>
          </a:p>
        </p:txBody>
      </p:sp>
      <p:sp>
        <p:nvSpPr>
          <p:cNvPr id="8" name="Content Placeholder 7">
            <a:extLst>
              <a:ext uri="{FF2B5EF4-FFF2-40B4-BE49-F238E27FC236}">
                <a16:creationId xmlns:a16="http://schemas.microsoft.com/office/drawing/2014/main" id="{BFD4ACA3-0B71-4459-8AB3-FA15341F4C10}"/>
              </a:ext>
            </a:extLst>
          </p:cNvPr>
          <p:cNvSpPr>
            <a:spLocks noGrp="1"/>
          </p:cNvSpPr>
          <p:nvPr>
            <p:ph sz="half" idx="1"/>
          </p:nvPr>
        </p:nvSpPr>
        <p:spPr>
          <a:xfrm>
            <a:off x="1000125" y="3043238"/>
            <a:ext cx="3014664" cy="3082924"/>
          </a:xfrm>
        </p:spPr>
        <p:txBody>
          <a:bodyPr>
            <a:normAutofit/>
          </a:bodyPr>
          <a:lstStyle/>
          <a:p>
            <a:pPr>
              <a:buFont typeface="Arial" panose="020B0604020202020204" pitchFamily="34" charset="0"/>
              <a:buChar char="•"/>
            </a:pPr>
            <a:r>
              <a:rPr lang="en-US" sz="1800" dirty="0">
                <a:latin typeface="Times New Roman" panose="02020603050405020304" pitchFamily="18" charset="0"/>
                <a:cs typeface="Times New Roman" panose="02020603050405020304" pitchFamily="18" charset="0"/>
              </a:rPr>
              <a:t>Response Capabilities</a:t>
            </a:r>
          </a:p>
          <a:p>
            <a:pPr>
              <a:buFont typeface="Arial" panose="020B0604020202020204" pitchFamily="34" charset="0"/>
              <a:buChar char="•"/>
            </a:pPr>
            <a:r>
              <a:rPr lang="en-US" sz="1800" dirty="0">
                <a:latin typeface="Times New Roman" panose="02020603050405020304" pitchFamily="18" charset="0"/>
                <a:cs typeface="Times New Roman" panose="02020603050405020304" pitchFamily="18" charset="0"/>
              </a:rPr>
              <a:t>Capacity Building</a:t>
            </a:r>
          </a:p>
          <a:p>
            <a:pPr>
              <a:buFont typeface="Arial" panose="020B0604020202020204" pitchFamily="34" charset="0"/>
              <a:buChar char="•"/>
            </a:pPr>
            <a:r>
              <a:rPr lang="en-US" sz="1800" dirty="0">
                <a:latin typeface="Times New Roman" panose="02020603050405020304" pitchFamily="18" charset="0"/>
                <a:cs typeface="Times New Roman" panose="02020603050405020304" pitchFamily="18" charset="0"/>
              </a:rPr>
              <a:t>Training Products</a:t>
            </a:r>
          </a:p>
          <a:p>
            <a:pPr>
              <a:buFont typeface="Arial" panose="020B0604020202020204" pitchFamily="34" charset="0"/>
              <a:buChar char="•"/>
            </a:pPr>
            <a:r>
              <a:rPr lang="en-US" sz="1800" dirty="0">
                <a:latin typeface="Times New Roman" panose="02020603050405020304" pitchFamily="18" charset="0"/>
                <a:cs typeface="Times New Roman" panose="02020603050405020304" pitchFamily="18" charset="0"/>
              </a:rPr>
              <a:t>Collaborative Efforts</a:t>
            </a:r>
          </a:p>
        </p:txBody>
      </p:sp>
      <p:pic>
        <p:nvPicPr>
          <p:cNvPr id="3" name="Audio 2">
            <a:hlinkClick r:id="" action="ppaction://media"/>
            <a:extLst>
              <a:ext uri="{FF2B5EF4-FFF2-40B4-BE49-F238E27FC236}">
                <a16:creationId xmlns:a16="http://schemas.microsoft.com/office/drawing/2014/main" id="{C4BE5278-D5A2-49B0-9EB5-5A9B3521DD8E}"/>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382000" y="6096000"/>
            <a:ext cx="609600" cy="609600"/>
          </a:xfrm>
          <a:prstGeom prst="rect">
            <a:avLst/>
          </a:prstGeom>
        </p:spPr>
      </p:pic>
    </p:spTree>
    <p:extLst>
      <p:ext uri="{BB962C8B-B14F-4D97-AF65-F5344CB8AC3E}">
        <p14:creationId xmlns:p14="http://schemas.microsoft.com/office/powerpoint/2010/main" val="741319363"/>
      </p:ext>
    </p:extLst>
  </p:cSld>
  <p:clrMapOvr>
    <a:masterClrMapping/>
  </p:clrMapOvr>
  <mc:AlternateContent xmlns:mc="http://schemas.openxmlformats.org/markup-compatibility/2006">
    <mc:Choice xmlns:p14="http://schemas.microsoft.com/office/powerpoint/2010/main" Requires="p14">
      <p:transition spd="slow" p14:dur="5500" advTm="112410">
        <p14:vortex dir="r"/>
      </p:transition>
    </mc:Choice>
    <mc:Fallback>
      <p:transition spd="slow" advTm="11241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4ACDCD-0AE3-4A2A-B783-E88F63D65D95}"/>
              </a:ext>
            </a:extLst>
          </p:cNvPr>
          <p:cNvSpPr>
            <a:spLocks noGrp="1"/>
          </p:cNvSpPr>
          <p:nvPr>
            <p:ph type="title"/>
          </p:nvPr>
        </p:nvSpPr>
        <p:spPr/>
        <p:txBody>
          <a:bodyPr>
            <a:normAutofit/>
          </a:bodyPr>
          <a:lstStyle/>
          <a:p>
            <a:r>
              <a:rPr lang="en-US" sz="2800" dirty="0">
                <a:latin typeface="Times New Roman" panose="02020603050405020304" pitchFamily="18" charset="0"/>
                <a:cs typeface="Times New Roman" panose="02020603050405020304" pitchFamily="18" charset="0"/>
              </a:rPr>
              <a:t>Online Training Protocol</a:t>
            </a:r>
          </a:p>
        </p:txBody>
      </p:sp>
      <p:sp>
        <p:nvSpPr>
          <p:cNvPr id="4" name="Content Placeholder 3">
            <a:extLst>
              <a:ext uri="{FF2B5EF4-FFF2-40B4-BE49-F238E27FC236}">
                <a16:creationId xmlns:a16="http://schemas.microsoft.com/office/drawing/2014/main" id="{FC80597F-CCCC-4CE9-B7EB-B194E73980D3}"/>
              </a:ext>
            </a:extLst>
          </p:cNvPr>
          <p:cNvSpPr>
            <a:spLocks noGrp="1"/>
          </p:cNvSpPr>
          <p:nvPr>
            <p:ph sz="half" idx="2"/>
          </p:nvPr>
        </p:nvSpPr>
        <p:spPr>
          <a:xfrm>
            <a:off x="4814888" y="2900362"/>
            <a:ext cx="3538280" cy="3225801"/>
          </a:xfrm>
        </p:spPr>
        <p:txBody>
          <a:bodyPr/>
          <a:lstStyle/>
          <a:p>
            <a:pPr>
              <a:buFont typeface="Arial" panose="020B0604020202020204" pitchFamily="34" charset="0"/>
              <a:buChar char="•"/>
            </a:pPr>
            <a:r>
              <a:rPr lang="en-US" sz="1800" dirty="0">
                <a:latin typeface="Times New Roman" panose="02020603050405020304" pitchFamily="18" charset="0"/>
                <a:cs typeface="Times New Roman" panose="02020603050405020304" pitchFamily="18" charset="0"/>
              </a:rPr>
              <a:t>Training Program Implementers</a:t>
            </a:r>
          </a:p>
          <a:p>
            <a:pPr>
              <a:buFont typeface="Arial" panose="020B0604020202020204" pitchFamily="34" charset="0"/>
              <a:buChar char="•"/>
            </a:pPr>
            <a:r>
              <a:rPr lang="en-US" sz="1800" dirty="0">
                <a:latin typeface="Times New Roman" panose="02020603050405020304" pitchFamily="18" charset="0"/>
                <a:cs typeface="Times New Roman" panose="02020603050405020304" pitchFamily="18" charset="0"/>
              </a:rPr>
              <a:t>Target Audience Practices</a:t>
            </a:r>
          </a:p>
          <a:p>
            <a:pPr>
              <a:buFont typeface="Arial" panose="020B0604020202020204" pitchFamily="34" charset="0"/>
              <a:buChar char="•"/>
            </a:pPr>
            <a:r>
              <a:rPr lang="en-US" sz="1800" dirty="0">
                <a:latin typeface="Times New Roman" panose="02020603050405020304" pitchFamily="18" charset="0"/>
                <a:cs typeface="Times New Roman" panose="02020603050405020304" pitchFamily="18" charset="0"/>
              </a:rPr>
              <a:t>Systematic Evidence-Informed Framework</a:t>
            </a:r>
          </a:p>
          <a:p>
            <a:pPr>
              <a:buFont typeface="Arial" panose="020B0604020202020204" pitchFamily="34" charset="0"/>
              <a:buChar char="•"/>
            </a:pPr>
            <a:r>
              <a:rPr lang="en-US" sz="1800" dirty="0">
                <a:latin typeface="Times New Roman" panose="02020603050405020304" pitchFamily="18" charset="0"/>
                <a:cs typeface="Times New Roman" panose="02020603050405020304" pitchFamily="18" charset="0"/>
              </a:rPr>
              <a:t>Larger Training Scale</a:t>
            </a:r>
          </a:p>
          <a:p>
            <a:pPr marL="0" indent="0">
              <a:buNone/>
            </a:pPr>
            <a:endParaRPr lang="en-US" dirty="0"/>
          </a:p>
        </p:txBody>
      </p:sp>
      <p:sp>
        <p:nvSpPr>
          <p:cNvPr id="5" name="Slide Number Placeholder 4">
            <a:extLst>
              <a:ext uri="{FF2B5EF4-FFF2-40B4-BE49-F238E27FC236}">
                <a16:creationId xmlns:a16="http://schemas.microsoft.com/office/drawing/2014/main" id="{D7C153FB-5905-46D1-A32F-25EAB36BA812}"/>
              </a:ext>
            </a:extLst>
          </p:cNvPr>
          <p:cNvSpPr>
            <a:spLocks noGrp="1"/>
          </p:cNvSpPr>
          <p:nvPr>
            <p:ph type="sldNum" sz="quarter" idx="12"/>
          </p:nvPr>
        </p:nvSpPr>
        <p:spPr/>
        <p:txBody>
          <a:bodyPr/>
          <a:lstStyle/>
          <a:p>
            <a:fld id="{BA46609C-3952-854B-B9FF-E491FF9CE03E}" type="slidenum">
              <a:rPr lang="en-US" smtClean="0"/>
              <a:t>9</a:t>
            </a:fld>
            <a:endParaRPr lang="en-US"/>
          </a:p>
        </p:txBody>
      </p:sp>
      <p:sp>
        <p:nvSpPr>
          <p:cNvPr id="6" name="Footer Placeholder 5">
            <a:extLst>
              <a:ext uri="{FF2B5EF4-FFF2-40B4-BE49-F238E27FC236}">
                <a16:creationId xmlns:a16="http://schemas.microsoft.com/office/drawing/2014/main" id="{360048D4-75BB-45C5-8F4F-69A407569721}"/>
              </a:ext>
            </a:extLst>
          </p:cNvPr>
          <p:cNvSpPr>
            <a:spLocks noGrp="1"/>
          </p:cNvSpPr>
          <p:nvPr>
            <p:ph type="ftr" sz="quarter" idx="11"/>
          </p:nvPr>
        </p:nvSpPr>
        <p:spPr>
          <a:xfrm>
            <a:off x="2145324" y="6348946"/>
            <a:ext cx="4726964" cy="304755"/>
          </a:xfrm>
        </p:spPr>
        <p:txBody>
          <a:bodyPr/>
          <a:lstStyle/>
          <a:p>
            <a:r>
              <a:rPr lang="en-US" sz="1000" dirty="0">
                <a:solidFill>
                  <a:schemeClr val="tx1"/>
                </a:solidFill>
                <a:latin typeface="Times New Roman" panose="02020603050405020304" pitchFamily="18" charset="0"/>
                <a:cs typeface="Times New Roman" panose="02020603050405020304" pitchFamily="18" charset="0"/>
              </a:rPr>
              <a:t>*https://blog.commlabindia.com/elearning-design/blended-training-delivery-methods</a:t>
            </a:r>
          </a:p>
        </p:txBody>
      </p:sp>
      <p:pic>
        <p:nvPicPr>
          <p:cNvPr id="1026" name="Picture 2" descr="Related image">
            <a:extLst>
              <a:ext uri="{FF2B5EF4-FFF2-40B4-BE49-F238E27FC236}">
                <a16:creationId xmlns:a16="http://schemas.microsoft.com/office/drawing/2014/main" id="{AECDA7DD-DD14-4139-874C-A86CE71EA3C4}"/>
              </a:ext>
            </a:extLst>
          </p:cNvPr>
          <p:cNvPicPr>
            <a:picLocks noGrp="1" noChangeAspect="1" noChangeArrowheads="1"/>
          </p:cNvPicPr>
          <p:nvPr>
            <p:ph sz="half" idx="1"/>
          </p:nvPr>
        </p:nvPicPr>
        <p:blipFill>
          <a:blip r:embed="rId5">
            <a:extLst>
              <a:ext uri="{28A0092B-C50C-407E-A947-70E740481C1C}">
                <a14:useLocalDpi xmlns:a14="http://schemas.microsoft.com/office/drawing/2010/main" val="0"/>
              </a:ext>
            </a:extLst>
          </a:blip>
          <a:srcRect/>
          <a:stretch>
            <a:fillRect/>
          </a:stretch>
        </p:blipFill>
        <p:spPr bwMode="auto">
          <a:xfrm>
            <a:off x="1128712" y="2271713"/>
            <a:ext cx="3443288" cy="2714625"/>
          </a:xfrm>
          <a:prstGeom prst="rect">
            <a:avLst/>
          </a:prstGeom>
          <a:noFill/>
          <a:extLst>
            <a:ext uri="{909E8E84-426E-40DD-AFC4-6F175D3DCCD1}">
              <a14:hiddenFill xmlns:a14="http://schemas.microsoft.com/office/drawing/2010/main">
                <a:solidFill>
                  <a:srgbClr val="FFFFFF"/>
                </a:solidFill>
              </a14:hiddenFill>
            </a:ext>
          </a:extLst>
        </p:spPr>
      </p:pic>
      <p:pic>
        <p:nvPicPr>
          <p:cNvPr id="3" name="Audio 2">
            <a:hlinkClick r:id="" action="ppaction://media"/>
            <a:extLst>
              <a:ext uri="{FF2B5EF4-FFF2-40B4-BE49-F238E27FC236}">
                <a16:creationId xmlns:a16="http://schemas.microsoft.com/office/drawing/2014/main" id="{B3BAC1AB-7FAC-4512-9984-47E7833ED64C}"/>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382000" y="6096000"/>
            <a:ext cx="609600" cy="609600"/>
          </a:xfrm>
          <a:prstGeom prst="rect">
            <a:avLst/>
          </a:prstGeom>
        </p:spPr>
      </p:pic>
    </p:spTree>
    <p:extLst>
      <p:ext uri="{BB962C8B-B14F-4D97-AF65-F5344CB8AC3E}">
        <p14:creationId xmlns:p14="http://schemas.microsoft.com/office/powerpoint/2010/main" val="3856682917"/>
      </p:ext>
    </p:extLst>
  </p:cSld>
  <p:clrMapOvr>
    <a:masterClrMapping/>
  </p:clrMapOvr>
  <mc:AlternateContent xmlns:mc="http://schemas.openxmlformats.org/markup-compatibility/2006">
    <mc:Choice xmlns:p14="http://schemas.microsoft.com/office/powerpoint/2010/main" Requires="p14">
      <p:transition spd="slow" p14:dur="5500" advTm="145330">
        <p14:vortex dir="r"/>
      </p:transition>
    </mc:Choice>
    <mc:Fallback>
      <p:transition spd="slow" advTm="14533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mso-contentType ?>
<spe:Receivers xmlns:spe="http://schemas.microsoft.com/sharepoint/events">
  <Receiver>
    <Name>Document ID Generator</Name>
    <Synchronization>Synchronous</Synchronization>
    <Type>10001</Type>
    <SequenceNumber>1000</SequenceNumber>
    <Url/>
    <Assembly>Microsoft.Office.DocumentManagement, Version=15.0.0.0, Culture=neutral, PublicKeyToken=71e9bce111e9429c</Assembly>
    <Class>Microsoft.Office.DocumentManagement.Internal.DocIdHandler</Class>
    <Data/>
    <Filter/>
  </Receiver>
  <Receiver>
    <Name>Document ID Generator</Name>
    <Synchronization>Synchronous</Synchronization>
    <Type>10002</Type>
    <SequenceNumber>1001</SequenceNumber>
    <Url/>
    <Assembly>Microsoft.Office.DocumentManagement, Version=15.0.0.0, Culture=neutral, PublicKeyToken=71e9bce111e9429c</Assembly>
    <Class>Microsoft.Office.DocumentManagement.Internal.DocIdHandler</Class>
    <Data/>
    <Filter/>
  </Receiver>
  <Receiver>
    <Name>Document ID Generator</Name>
    <Synchronization>Synchronous</Synchronization>
    <Type>10004</Type>
    <SequenceNumber>1002</SequenceNumber>
    <Url/>
    <Assembly>Microsoft.Office.DocumentManagement, Version=15.0.0.0, Culture=neutral, PublicKeyToken=71e9bce111e9429c</Assembly>
    <Class>Microsoft.Office.DocumentManagement.Internal.DocIdHandler</Class>
    <Data/>
    <Filter/>
  </Receiver>
  <Receiver>
    <Name>Document ID Generator</Name>
    <Synchronization>Synchronous</Synchronization>
    <Type>10006</Type>
    <SequenceNumber>1003</SequenceNumber>
    <Url/>
    <Assembly>Microsoft.Office.DocumentManagement, Version=15.0.0.0, Culture=neutral, PublicKeyToken=71e9bce111e9429c</Assembly>
    <Class>Microsoft.Office.DocumentManagement.Internal.DocIdHandler</Class>
    <Data/>
    <Filter/>
  </Receiver>
</spe:Receiver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E4069B4F09C45042BDA18BBC4525F0CE" ma:contentTypeVersion="1" ma:contentTypeDescription="Create a new document." ma:contentTypeScope="" ma:versionID="3e56a748c73223b6cabd09f8d3c1a886">
  <xsd:schema xmlns:xsd="http://www.w3.org/2001/XMLSchema" xmlns:xs="http://www.w3.org/2001/XMLSchema" xmlns:p="http://schemas.microsoft.com/office/2006/metadata/properties" xmlns:ns2="e65030d7-8120-47ec-aecf-52bb5bd14a79" targetNamespace="http://schemas.microsoft.com/office/2006/metadata/properties" ma:root="true" ma:fieldsID="eda396973bfca13d662f038ad1babda1" ns2:_="">
    <xsd:import namespace="e65030d7-8120-47ec-aecf-52bb5bd14a79"/>
    <xsd:element name="properties">
      <xsd:complexType>
        <xsd:sequence>
          <xsd:element name="documentManagement">
            <xsd:complexType>
              <xsd:all>
                <xsd:element ref="ns2:_dlc_DocId" minOccurs="0"/>
                <xsd:element ref="ns2:_dlc_DocIdUrl" minOccurs="0"/>
                <xsd:element ref="ns2:_dlc_DocIdPersistId"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e65030d7-8120-47ec-aecf-52bb5bd14a79" elementFormDefault="qualified">
    <xsd:import namespace="http://schemas.microsoft.com/office/2006/documentManagement/types"/>
    <xsd:import namespace="http://schemas.microsoft.com/office/infopath/2007/PartnerControls"/>
    <xsd:element name="_dlc_DocId" ma:index="8" nillable="true" ma:displayName="Document ID Value" ma:description="The value of the document ID assigned to this item." ma:internalName="_dlc_DocId" ma:readOnly="true">
      <xsd:simpleType>
        <xsd:restriction base="dms:Text"/>
      </xsd:simpleType>
    </xsd:element>
    <xsd:element name="_dlc_DocIdUrl" ma:index="9" nillable="true" ma:displayName="Document ID" ma:description="Permanent link to this documen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10" nillable="true" ma:displayName="Persist ID" ma:description="Keep ID on add." ma:hidden="true" ma:internalName="_dlc_DocIdPersistId" ma:readOnly="true">
      <xsd:simpleType>
        <xsd:restriction base="dms:Boolea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4.xml><?xml version="1.0" encoding="utf-8"?>
<p:properties xmlns:p="http://schemas.microsoft.com/office/2006/metadata/properties" xmlns:xsi="http://www.w3.org/2001/XMLSchema-instance" xmlns:pc="http://schemas.microsoft.com/office/infopath/2007/PartnerControls">
  <documentManagement>
    <_dlc_DocId xmlns="e65030d7-8120-47ec-aecf-52bb5bd14a79">JCV75T6UH7T2-4-23</_dlc_DocId>
    <_dlc_DocIdUrl xmlns="e65030d7-8120-47ec-aecf-52bb5bd14a79">
      <Url>https://frank.ncu.edu/d/marketing/_layouts/15/DocIdRedir.aspx?ID=JCV75T6UH7T2-4-23</Url>
      <Description>JCV75T6UH7T2-4-23</Description>
    </_dlc_DocIdUrl>
  </documentManagement>
</p:properties>
</file>

<file path=customXml/itemProps1.xml><?xml version="1.0" encoding="utf-8"?>
<ds:datastoreItem xmlns:ds="http://schemas.openxmlformats.org/officeDocument/2006/customXml" ds:itemID="{BF295183-4B35-4627-B8DD-CD6CBCC52246}">
  <ds:schemaRefs>
    <ds:schemaRef ds:uri="http://schemas.microsoft.com/sharepoint/events"/>
  </ds:schemaRefs>
</ds:datastoreItem>
</file>

<file path=customXml/itemProps2.xml><?xml version="1.0" encoding="utf-8"?>
<ds:datastoreItem xmlns:ds="http://schemas.openxmlformats.org/officeDocument/2006/customXml" ds:itemID="{BDF3BC0B-22A2-4283-B9FB-A37212C4036F}">
  <ds:schemaRefs>
    <ds:schemaRef ds:uri="http://schemas.microsoft.com/sharepoint/v3/contenttype/forms"/>
  </ds:schemaRefs>
</ds:datastoreItem>
</file>

<file path=customXml/itemProps3.xml><?xml version="1.0" encoding="utf-8"?>
<ds:datastoreItem xmlns:ds="http://schemas.openxmlformats.org/officeDocument/2006/customXml" ds:itemID="{C47B28DA-A230-44F8-A351-B00551013CC7}">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e65030d7-8120-47ec-aecf-52bb5bd14a79"/>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4.xml><?xml version="1.0" encoding="utf-8"?>
<ds:datastoreItem xmlns:ds="http://schemas.openxmlformats.org/officeDocument/2006/customXml" ds:itemID="{667CFA2E-DCCE-49C0-AA3A-0D5A5F21EF85}">
  <ds:schemaRefs>
    <ds:schemaRef ds:uri="http://purl.org/dc/dcmitype/"/>
    <ds:schemaRef ds:uri="http://schemas.microsoft.com/office/infopath/2007/PartnerControls"/>
    <ds:schemaRef ds:uri="http://schemas.microsoft.com/office/2006/documentManagement/types"/>
    <ds:schemaRef ds:uri="http://schemas.microsoft.com/office/2006/metadata/properties"/>
    <ds:schemaRef ds:uri="http://purl.org/dc/terms/"/>
    <ds:schemaRef ds:uri="http://schemas.openxmlformats.org/package/2006/metadata/core-properties"/>
    <ds:schemaRef ds:uri="e65030d7-8120-47ec-aecf-52bb5bd14a79"/>
    <ds:schemaRef ds:uri="http://www.w3.org/XML/1998/namespace"/>
    <ds:schemaRef ds:uri="http://purl.org/dc/elements/1.1/"/>
  </ds:schemaRefs>
</ds:datastoreItem>
</file>

<file path=docProps/app.xml><?xml version="1.0" encoding="utf-8"?>
<Properties xmlns="http://schemas.openxmlformats.org/officeDocument/2006/extended-properties" xmlns:vt="http://schemas.openxmlformats.org/officeDocument/2006/docPropsVTypes">
  <TotalTime>2847</TotalTime>
  <Words>2620</Words>
  <Application>Microsoft Office PowerPoint</Application>
  <PresentationFormat>On-screen Show (4:3)</PresentationFormat>
  <Paragraphs>124</Paragraphs>
  <Slides>16</Slides>
  <Notes>16</Notes>
  <HiddenSlides>0</HiddenSlides>
  <MMClips>16</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16</vt:i4>
      </vt:variant>
    </vt:vector>
  </HeadingPairs>
  <TitlesOfParts>
    <vt:vector size="22" baseType="lpstr">
      <vt:lpstr>Arial</vt:lpstr>
      <vt:lpstr>Calibri</vt:lpstr>
      <vt:lpstr>Times New Roman</vt:lpstr>
      <vt:lpstr>Wingdings</vt:lpstr>
      <vt:lpstr>Wingdings 3</vt:lpstr>
      <vt:lpstr>Office Theme</vt:lpstr>
      <vt:lpstr>Systematic Training Design: Time management Skills Training</vt:lpstr>
      <vt:lpstr>Table of Contents</vt:lpstr>
      <vt:lpstr>Organizational Analysis</vt:lpstr>
      <vt:lpstr>Person and Task Analyses</vt:lpstr>
      <vt:lpstr>Competency Model</vt:lpstr>
      <vt:lpstr>The Program Design</vt:lpstr>
      <vt:lpstr>Positive Transfer of Best Practices in Training Design</vt:lpstr>
      <vt:lpstr>the learning process and its implications on how people learn</vt:lpstr>
      <vt:lpstr>Online Training Protocol</vt:lpstr>
      <vt:lpstr>Learning and Transfer of Training</vt:lpstr>
      <vt:lpstr>Post-Training Activities</vt:lpstr>
      <vt:lpstr>Program Evaluation</vt:lpstr>
      <vt:lpstr>Discussion</vt:lpstr>
      <vt:lpstr>Conclusion</vt:lpstr>
      <vt:lpstr>References</vt:lpstr>
      <vt:lpstr>PowerPoint Presentation</vt:lpstr>
    </vt:vector>
  </TitlesOfParts>
  <Company>Northcentral University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Steven Cohen</dc:creator>
  <cp:lastModifiedBy>Cassandra Cho</cp:lastModifiedBy>
  <cp:revision>511</cp:revision>
  <dcterms:created xsi:type="dcterms:W3CDTF">2016-04-15T21:09:52Z</dcterms:created>
  <dcterms:modified xsi:type="dcterms:W3CDTF">2019-07-08T06:30:18Z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0x010100E4069B4F09C45042BDA18BBC4525F0CE</vt:lpwstr>
  </property>
  <property fmtid="{D5CDD505-2E9C-101B-9397-08002B2CF9AE}" pid="3" name="_dlc_DocIdItemGuid">
    <vt:lpwstr>99d64810-05af-421f-9860-c912e476250e</vt:lpwstr>
  </property>
</Properties>
</file>